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315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699"/>
    <a:srgbClr val="E2A7CF"/>
    <a:srgbClr val="AADED7"/>
    <a:srgbClr val="99C1C1"/>
    <a:srgbClr val="CAB5D6"/>
    <a:srgbClr val="338381"/>
    <a:srgbClr val="AF91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9"/>
    <p:restoredTop sz="96327"/>
  </p:normalViewPr>
  <p:slideViewPr>
    <p:cSldViewPr snapToGrid="0" snapToObjects="1">
      <p:cViewPr varScale="1">
        <p:scale>
          <a:sx n="77" d="100"/>
          <a:sy n="77" d="100"/>
        </p:scale>
        <p:origin x="8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A587D4-3494-DF48-80D1-04FCAD8723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AAA37E-4B91-C049-9850-8A9CBFEB18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64370-4128-D24E-9E47-A06D81BC6D0D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28320-69D5-2540-9750-AAD9620A66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7D59-D0C6-7542-B2C2-AFDCF57D62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5344F-33BE-4D41-9F45-8D0FB5EED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48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1D56D-5EBF-8547-9500-5A7FA971DE3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4BD53-9C31-F040-BE4C-8DF5200B0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1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C739EDF-A363-9148-BABD-A781A7659EE5}"/>
              </a:ext>
            </a:extLst>
          </p:cNvPr>
          <p:cNvGrpSpPr/>
          <p:nvPr userDrawn="1"/>
        </p:nvGrpSpPr>
        <p:grpSpPr>
          <a:xfrm>
            <a:off x="5925848" y="0"/>
            <a:ext cx="6384579" cy="6966857"/>
            <a:chOff x="5925848" y="0"/>
            <a:chExt cx="6384579" cy="6966857"/>
          </a:xfrm>
        </p:grpSpPr>
        <p:pic>
          <p:nvPicPr>
            <p:cNvPr id="38" name="Picture Placeholder 12" descr="A person playing a guitar with a child sitting on a couch&#10;&#10;Description automatically generated with low confidence">
              <a:extLst>
                <a:ext uri="{FF2B5EF4-FFF2-40B4-BE49-F238E27FC236}">
                  <a16:creationId xmlns:a16="http://schemas.microsoft.com/office/drawing/2014/main" id="{B8A58C66-B1AF-0341-8A5D-E2495FB7A03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249" r="5249"/>
            <a:stretch/>
          </p:blipFill>
          <p:spPr>
            <a:xfrm>
              <a:off x="5925848" y="2199046"/>
              <a:ext cx="3194339" cy="2387599"/>
            </a:xfrm>
            <a:prstGeom prst="rect">
              <a:avLst/>
            </a:prstGeom>
          </p:spPr>
        </p:pic>
        <p:pic>
          <p:nvPicPr>
            <p:cNvPr id="39" name="Picture Placeholder 16">
              <a:extLst>
                <a:ext uri="{FF2B5EF4-FFF2-40B4-BE49-F238E27FC236}">
                  <a16:creationId xmlns:a16="http://schemas.microsoft.com/office/drawing/2014/main" id="{A3721618-1B4E-8B4A-AF64-18D73B1EE79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t="26124" r="34102" b="-1"/>
            <a:stretch/>
          </p:blipFill>
          <p:spPr>
            <a:xfrm>
              <a:off x="5925848" y="4579259"/>
              <a:ext cx="3194339" cy="2387598"/>
            </a:xfrm>
            <a:prstGeom prst="rect">
              <a:avLst/>
            </a:prstGeom>
          </p:spPr>
        </p:pic>
        <p:pic>
          <p:nvPicPr>
            <p:cNvPr id="40" name="Picture Placeholder 8">
              <a:extLst>
                <a:ext uri="{FF2B5EF4-FFF2-40B4-BE49-F238E27FC236}">
                  <a16:creationId xmlns:a16="http://schemas.microsoft.com/office/drawing/2014/main" id="{AD97AD6C-508B-B943-8420-3BBCEE8FEE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192" r="26200"/>
            <a:stretch/>
          </p:blipFill>
          <p:spPr>
            <a:xfrm>
              <a:off x="5925848" y="0"/>
              <a:ext cx="3194339" cy="2196271"/>
            </a:xfrm>
            <a:prstGeom prst="rect">
              <a:avLst/>
            </a:prstGeom>
          </p:spPr>
        </p:pic>
        <p:pic>
          <p:nvPicPr>
            <p:cNvPr id="41" name="Picture Placeholder 14">
              <a:extLst>
                <a:ext uri="{FF2B5EF4-FFF2-40B4-BE49-F238E27FC236}">
                  <a16:creationId xmlns:a16="http://schemas.microsoft.com/office/drawing/2014/main" id="{F87A4B60-1961-FF4D-87AB-AD34B73305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447" r="5447"/>
            <a:stretch/>
          </p:blipFill>
          <p:spPr>
            <a:xfrm>
              <a:off x="9116088" y="2199046"/>
              <a:ext cx="3194339" cy="2387599"/>
            </a:xfrm>
            <a:prstGeom prst="rect">
              <a:avLst/>
            </a:prstGeom>
          </p:spPr>
        </p:pic>
        <p:pic>
          <p:nvPicPr>
            <p:cNvPr id="42" name="Picture Placeholder 18" descr="A picture containing person, outdoor, building, ground&#10;&#10;Description automatically generated">
              <a:extLst>
                <a:ext uri="{FF2B5EF4-FFF2-40B4-BE49-F238E27FC236}">
                  <a16:creationId xmlns:a16="http://schemas.microsoft.com/office/drawing/2014/main" id="{1281DAB3-FB16-FE45-BEB6-3A3556F604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560" r="10560"/>
            <a:stretch/>
          </p:blipFill>
          <p:spPr>
            <a:xfrm>
              <a:off x="9116088" y="4579259"/>
              <a:ext cx="3194339" cy="2387598"/>
            </a:xfrm>
            <a:prstGeom prst="rect">
              <a:avLst/>
            </a:prstGeom>
          </p:spPr>
        </p:pic>
        <p:pic>
          <p:nvPicPr>
            <p:cNvPr id="43" name="Picture Placeholder 10">
              <a:extLst>
                <a:ext uri="{FF2B5EF4-FFF2-40B4-BE49-F238E27FC236}">
                  <a16:creationId xmlns:a16="http://schemas.microsoft.com/office/drawing/2014/main" id="{ACA14149-8BAA-5043-A4B5-C9A73452D8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19" r="1519"/>
            <a:stretch/>
          </p:blipFill>
          <p:spPr>
            <a:xfrm>
              <a:off x="9116088" y="0"/>
              <a:ext cx="3194339" cy="2196271"/>
            </a:xfrm>
            <a:prstGeom prst="rect">
              <a:avLst/>
            </a:prstGeom>
          </p:spPr>
        </p:pic>
      </p:grpSp>
      <p:sp>
        <p:nvSpPr>
          <p:cNvPr id="33" name="Rectangle 42">
            <a:extLst>
              <a:ext uri="{FF2B5EF4-FFF2-40B4-BE49-F238E27FC236}">
                <a16:creationId xmlns:a16="http://schemas.microsoft.com/office/drawing/2014/main" id="{7BDF18AF-65E3-0041-AADA-E3C3C3A1FD94}"/>
              </a:ext>
            </a:extLst>
          </p:cNvPr>
          <p:cNvSpPr/>
          <p:nvPr userDrawn="1"/>
        </p:nvSpPr>
        <p:spPr>
          <a:xfrm>
            <a:off x="853440" y="-20320"/>
            <a:ext cx="7248566" cy="6888480"/>
          </a:xfrm>
          <a:custGeom>
            <a:avLst/>
            <a:gdLst>
              <a:gd name="connsiteX0" fmla="*/ 0 w 5165766"/>
              <a:gd name="connsiteY0" fmla="*/ 0 h 6858000"/>
              <a:gd name="connsiteX1" fmla="*/ 5165766 w 5165766"/>
              <a:gd name="connsiteY1" fmla="*/ 0 h 6858000"/>
              <a:gd name="connsiteX2" fmla="*/ 5165766 w 5165766"/>
              <a:gd name="connsiteY2" fmla="*/ 6858000 h 6858000"/>
              <a:gd name="connsiteX3" fmla="*/ 0 w 5165766"/>
              <a:gd name="connsiteY3" fmla="*/ 6858000 h 6858000"/>
              <a:gd name="connsiteX4" fmla="*/ 0 w 5165766"/>
              <a:gd name="connsiteY4" fmla="*/ 0 h 6858000"/>
              <a:gd name="connsiteX0" fmla="*/ 0 w 5562006"/>
              <a:gd name="connsiteY0" fmla="*/ 20320 h 6878320"/>
              <a:gd name="connsiteX1" fmla="*/ 5562006 w 5562006"/>
              <a:gd name="connsiteY1" fmla="*/ 0 h 6878320"/>
              <a:gd name="connsiteX2" fmla="*/ 5165766 w 5562006"/>
              <a:gd name="connsiteY2" fmla="*/ 6878320 h 6878320"/>
              <a:gd name="connsiteX3" fmla="*/ 0 w 5562006"/>
              <a:gd name="connsiteY3" fmla="*/ 6878320 h 6878320"/>
              <a:gd name="connsiteX4" fmla="*/ 0 w 5562006"/>
              <a:gd name="connsiteY4" fmla="*/ 20320 h 6878320"/>
              <a:gd name="connsiteX0" fmla="*/ 0 w 5562006"/>
              <a:gd name="connsiteY0" fmla="*/ 20320 h 6878320"/>
              <a:gd name="connsiteX1" fmla="*/ 5562006 w 5562006"/>
              <a:gd name="connsiteY1" fmla="*/ 0 h 6878320"/>
              <a:gd name="connsiteX2" fmla="*/ 5165766 w 5562006"/>
              <a:gd name="connsiteY2" fmla="*/ 6878320 h 6878320"/>
              <a:gd name="connsiteX3" fmla="*/ 0 w 5562006"/>
              <a:gd name="connsiteY3" fmla="*/ 6878320 h 6878320"/>
              <a:gd name="connsiteX4" fmla="*/ 0 w 5562006"/>
              <a:gd name="connsiteY4" fmla="*/ 20320 h 6878320"/>
              <a:gd name="connsiteX0" fmla="*/ 0 w 7009395"/>
              <a:gd name="connsiteY0" fmla="*/ 20320 h 6888480"/>
              <a:gd name="connsiteX1" fmla="*/ 5562006 w 7009395"/>
              <a:gd name="connsiteY1" fmla="*/ 0 h 6888480"/>
              <a:gd name="connsiteX2" fmla="*/ 7004726 w 7009395"/>
              <a:gd name="connsiteY2" fmla="*/ 6888480 h 6888480"/>
              <a:gd name="connsiteX3" fmla="*/ 0 w 7009395"/>
              <a:gd name="connsiteY3" fmla="*/ 6878320 h 6888480"/>
              <a:gd name="connsiteX4" fmla="*/ 0 w 7009395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248566"/>
              <a:gd name="connsiteY0" fmla="*/ 20320 h 6888480"/>
              <a:gd name="connsiteX1" fmla="*/ 5562006 w 7248566"/>
              <a:gd name="connsiteY1" fmla="*/ 0 h 6888480"/>
              <a:gd name="connsiteX2" fmla="*/ 7248566 w 7248566"/>
              <a:gd name="connsiteY2" fmla="*/ 6888480 h 6888480"/>
              <a:gd name="connsiteX3" fmla="*/ 0 w 7248566"/>
              <a:gd name="connsiteY3" fmla="*/ 6878320 h 6888480"/>
              <a:gd name="connsiteX4" fmla="*/ 0 w 7248566"/>
              <a:gd name="connsiteY4" fmla="*/ 20320 h 6888480"/>
              <a:gd name="connsiteX0" fmla="*/ 0 w 7248566"/>
              <a:gd name="connsiteY0" fmla="*/ 20320 h 6888480"/>
              <a:gd name="connsiteX1" fmla="*/ 5562006 w 7248566"/>
              <a:gd name="connsiteY1" fmla="*/ 0 h 6888480"/>
              <a:gd name="connsiteX2" fmla="*/ 7248566 w 7248566"/>
              <a:gd name="connsiteY2" fmla="*/ 6888480 h 6888480"/>
              <a:gd name="connsiteX3" fmla="*/ 0 w 7248566"/>
              <a:gd name="connsiteY3" fmla="*/ 6878320 h 6888480"/>
              <a:gd name="connsiteX4" fmla="*/ 0 w 7248566"/>
              <a:gd name="connsiteY4" fmla="*/ 20320 h 6888480"/>
              <a:gd name="connsiteX0" fmla="*/ 0 w 7248566"/>
              <a:gd name="connsiteY0" fmla="*/ 20320 h 6888480"/>
              <a:gd name="connsiteX1" fmla="*/ 5582326 w 7248566"/>
              <a:gd name="connsiteY1" fmla="*/ 0 h 6888480"/>
              <a:gd name="connsiteX2" fmla="*/ 7248566 w 7248566"/>
              <a:gd name="connsiteY2" fmla="*/ 6888480 h 6888480"/>
              <a:gd name="connsiteX3" fmla="*/ 0 w 7248566"/>
              <a:gd name="connsiteY3" fmla="*/ 6878320 h 6888480"/>
              <a:gd name="connsiteX4" fmla="*/ 0 w 7248566"/>
              <a:gd name="connsiteY4" fmla="*/ 20320 h 688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8566" h="6888480">
                <a:moveTo>
                  <a:pt x="0" y="20320"/>
                </a:moveTo>
                <a:lnTo>
                  <a:pt x="5582326" y="0"/>
                </a:lnTo>
                <a:cubicBezTo>
                  <a:pt x="4718726" y="3156373"/>
                  <a:pt x="6059846" y="5632027"/>
                  <a:pt x="7248566" y="6888480"/>
                </a:cubicBezTo>
                <a:lnTo>
                  <a:pt x="0" y="6878320"/>
                </a:lnTo>
                <a:lnTo>
                  <a:pt x="0" y="20320"/>
                </a:lnTo>
                <a:close/>
              </a:path>
            </a:pathLst>
          </a:custGeom>
          <a:solidFill>
            <a:srgbClr val="99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42">
            <a:extLst>
              <a:ext uri="{FF2B5EF4-FFF2-40B4-BE49-F238E27FC236}">
                <a16:creationId xmlns:a16="http://schemas.microsoft.com/office/drawing/2014/main" id="{A0330E2B-5744-A044-ACAE-7F077A5E5C6A}"/>
              </a:ext>
            </a:extLst>
          </p:cNvPr>
          <p:cNvSpPr/>
          <p:nvPr userDrawn="1"/>
        </p:nvSpPr>
        <p:spPr>
          <a:xfrm>
            <a:off x="0" y="-20320"/>
            <a:ext cx="7004726" cy="6888480"/>
          </a:xfrm>
          <a:custGeom>
            <a:avLst/>
            <a:gdLst>
              <a:gd name="connsiteX0" fmla="*/ 0 w 5165766"/>
              <a:gd name="connsiteY0" fmla="*/ 0 h 6858000"/>
              <a:gd name="connsiteX1" fmla="*/ 5165766 w 5165766"/>
              <a:gd name="connsiteY1" fmla="*/ 0 h 6858000"/>
              <a:gd name="connsiteX2" fmla="*/ 5165766 w 5165766"/>
              <a:gd name="connsiteY2" fmla="*/ 6858000 h 6858000"/>
              <a:gd name="connsiteX3" fmla="*/ 0 w 5165766"/>
              <a:gd name="connsiteY3" fmla="*/ 6858000 h 6858000"/>
              <a:gd name="connsiteX4" fmla="*/ 0 w 5165766"/>
              <a:gd name="connsiteY4" fmla="*/ 0 h 6858000"/>
              <a:gd name="connsiteX0" fmla="*/ 0 w 5562006"/>
              <a:gd name="connsiteY0" fmla="*/ 20320 h 6878320"/>
              <a:gd name="connsiteX1" fmla="*/ 5562006 w 5562006"/>
              <a:gd name="connsiteY1" fmla="*/ 0 h 6878320"/>
              <a:gd name="connsiteX2" fmla="*/ 5165766 w 5562006"/>
              <a:gd name="connsiteY2" fmla="*/ 6878320 h 6878320"/>
              <a:gd name="connsiteX3" fmla="*/ 0 w 5562006"/>
              <a:gd name="connsiteY3" fmla="*/ 6878320 h 6878320"/>
              <a:gd name="connsiteX4" fmla="*/ 0 w 5562006"/>
              <a:gd name="connsiteY4" fmla="*/ 20320 h 6878320"/>
              <a:gd name="connsiteX0" fmla="*/ 0 w 5562006"/>
              <a:gd name="connsiteY0" fmla="*/ 20320 h 6878320"/>
              <a:gd name="connsiteX1" fmla="*/ 5562006 w 5562006"/>
              <a:gd name="connsiteY1" fmla="*/ 0 h 6878320"/>
              <a:gd name="connsiteX2" fmla="*/ 5165766 w 5562006"/>
              <a:gd name="connsiteY2" fmla="*/ 6878320 h 6878320"/>
              <a:gd name="connsiteX3" fmla="*/ 0 w 5562006"/>
              <a:gd name="connsiteY3" fmla="*/ 6878320 h 6878320"/>
              <a:gd name="connsiteX4" fmla="*/ 0 w 5562006"/>
              <a:gd name="connsiteY4" fmla="*/ 20320 h 6878320"/>
              <a:gd name="connsiteX0" fmla="*/ 0 w 7009395"/>
              <a:gd name="connsiteY0" fmla="*/ 20320 h 6888480"/>
              <a:gd name="connsiteX1" fmla="*/ 5562006 w 7009395"/>
              <a:gd name="connsiteY1" fmla="*/ 0 h 6888480"/>
              <a:gd name="connsiteX2" fmla="*/ 7004726 w 7009395"/>
              <a:gd name="connsiteY2" fmla="*/ 6888480 h 6888480"/>
              <a:gd name="connsiteX3" fmla="*/ 0 w 7009395"/>
              <a:gd name="connsiteY3" fmla="*/ 6878320 h 6888480"/>
              <a:gd name="connsiteX4" fmla="*/ 0 w 7009395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  <a:gd name="connsiteX0" fmla="*/ 0 w 7004726"/>
              <a:gd name="connsiteY0" fmla="*/ 20320 h 6888480"/>
              <a:gd name="connsiteX1" fmla="*/ 5562006 w 7004726"/>
              <a:gd name="connsiteY1" fmla="*/ 0 h 6888480"/>
              <a:gd name="connsiteX2" fmla="*/ 7004726 w 7004726"/>
              <a:gd name="connsiteY2" fmla="*/ 6888480 h 6888480"/>
              <a:gd name="connsiteX3" fmla="*/ 0 w 7004726"/>
              <a:gd name="connsiteY3" fmla="*/ 6878320 h 6888480"/>
              <a:gd name="connsiteX4" fmla="*/ 0 w 7004726"/>
              <a:gd name="connsiteY4" fmla="*/ 20320 h 688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726" h="6888480">
                <a:moveTo>
                  <a:pt x="0" y="20320"/>
                </a:moveTo>
                <a:lnTo>
                  <a:pt x="5562006" y="0"/>
                </a:lnTo>
                <a:cubicBezTo>
                  <a:pt x="4698406" y="3156373"/>
                  <a:pt x="6171606" y="5936827"/>
                  <a:pt x="7004726" y="6888480"/>
                </a:cubicBezTo>
                <a:lnTo>
                  <a:pt x="0" y="6878320"/>
                </a:lnTo>
                <a:lnTo>
                  <a:pt x="0" y="203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553F6D5-8365-2249-BBD2-3C938CB75AB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28483" y="263047"/>
            <a:ext cx="3635679" cy="1211893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F5EEF51-6C7E-2742-80D9-32F90146571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48" y="5323562"/>
            <a:ext cx="5330919" cy="1006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92149C-219E-9C44-91A1-BC6E93765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265" y="1122363"/>
            <a:ext cx="4619501" cy="2387600"/>
          </a:xfrm>
        </p:spPr>
        <p:txBody>
          <a:bodyPr anchor="b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E706C-9769-0549-875F-E22D29AC7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265" y="3602038"/>
            <a:ext cx="4619501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FFFBB-676D-1243-8398-D5B303101B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265" y="6356350"/>
            <a:ext cx="9856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1CBDF2-4127-F44E-8964-0A1FB23619BC}" type="datetimeFigureOut">
              <a:rPr lang="en-US" smtClean="0"/>
              <a:pPr/>
              <a:t>11/17/2022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6E147-525D-2542-8A3F-114A814E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6485" y="6356350"/>
            <a:ext cx="1899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8E087-A6AE-D240-88B4-6C205BAE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3506" y="6356350"/>
            <a:ext cx="6422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054937-8CB5-F840-B41B-5404332F81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8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E723003-0AE6-874D-9AA5-CBAE18BBDFD2}"/>
              </a:ext>
            </a:extLst>
          </p:cNvPr>
          <p:cNvGrpSpPr/>
          <p:nvPr userDrawn="1"/>
        </p:nvGrpSpPr>
        <p:grpSpPr>
          <a:xfrm>
            <a:off x="10361991" y="0"/>
            <a:ext cx="1841884" cy="6868160"/>
            <a:chOff x="7279339" y="0"/>
            <a:chExt cx="1841884" cy="6868160"/>
          </a:xfrm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93BDDEF9-87B0-0240-893B-DD54244F65D9}"/>
                </a:ext>
              </a:extLst>
            </p:cNvPr>
            <p:cNvSpPr/>
            <p:nvPr userDrawn="1"/>
          </p:nvSpPr>
          <p:spPr>
            <a:xfrm>
              <a:off x="7279339" y="0"/>
              <a:ext cx="1425510" cy="6868160"/>
            </a:xfrm>
            <a:custGeom>
              <a:avLst/>
              <a:gdLst>
                <a:gd name="connsiteX0" fmla="*/ 0 w 1363155"/>
                <a:gd name="connsiteY0" fmla="*/ 0 h 6858000"/>
                <a:gd name="connsiteX1" fmla="*/ 1363155 w 1363155"/>
                <a:gd name="connsiteY1" fmla="*/ 0 h 6858000"/>
                <a:gd name="connsiteX2" fmla="*/ 1363155 w 1363155"/>
                <a:gd name="connsiteY2" fmla="*/ 6858000 h 6858000"/>
                <a:gd name="connsiteX3" fmla="*/ 0 w 1363155"/>
                <a:gd name="connsiteY3" fmla="*/ 6858000 h 6858000"/>
                <a:gd name="connsiteX4" fmla="*/ 0 w 1363155"/>
                <a:gd name="connsiteY4" fmla="*/ 0 h 6858000"/>
                <a:gd name="connsiteX0" fmla="*/ 0 w 1363155"/>
                <a:gd name="connsiteY0" fmla="*/ 0 h 6868160"/>
                <a:gd name="connsiteX1" fmla="*/ 1363155 w 1363155"/>
                <a:gd name="connsiteY1" fmla="*/ 0 h 6868160"/>
                <a:gd name="connsiteX2" fmla="*/ 1363155 w 1363155"/>
                <a:gd name="connsiteY2" fmla="*/ 6858000 h 6868160"/>
                <a:gd name="connsiteX3" fmla="*/ 640080 w 1363155"/>
                <a:gd name="connsiteY3" fmla="*/ 6868160 h 6868160"/>
                <a:gd name="connsiteX4" fmla="*/ 0 w 1363155"/>
                <a:gd name="connsiteY4" fmla="*/ 0 h 6868160"/>
                <a:gd name="connsiteX0" fmla="*/ 0 w 1363155"/>
                <a:gd name="connsiteY0" fmla="*/ 0 h 6868160"/>
                <a:gd name="connsiteX1" fmla="*/ 1363155 w 1363155"/>
                <a:gd name="connsiteY1" fmla="*/ 0 h 6868160"/>
                <a:gd name="connsiteX2" fmla="*/ 1363155 w 1363155"/>
                <a:gd name="connsiteY2" fmla="*/ 6858000 h 6868160"/>
                <a:gd name="connsiteX3" fmla="*/ 640080 w 1363155"/>
                <a:gd name="connsiteY3" fmla="*/ 6868160 h 6868160"/>
                <a:gd name="connsiteX4" fmla="*/ 0 w 1363155"/>
                <a:gd name="connsiteY4" fmla="*/ 0 h 6868160"/>
                <a:gd name="connsiteX0" fmla="*/ 101248 w 1464403"/>
                <a:gd name="connsiteY0" fmla="*/ 0 h 6868160"/>
                <a:gd name="connsiteX1" fmla="*/ 1464403 w 1464403"/>
                <a:gd name="connsiteY1" fmla="*/ 0 h 6868160"/>
                <a:gd name="connsiteX2" fmla="*/ 1464403 w 1464403"/>
                <a:gd name="connsiteY2" fmla="*/ 6858000 h 6868160"/>
                <a:gd name="connsiteX3" fmla="*/ 741328 w 1464403"/>
                <a:gd name="connsiteY3" fmla="*/ 6868160 h 6868160"/>
                <a:gd name="connsiteX4" fmla="*/ 101248 w 1464403"/>
                <a:gd name="connsiteY4" fmla="*/ 0 h 6868160"/>
                <a:gd name="connsiteX0" fmla="*/ 69900 w 1433055"/>
                <a:gd name="connsiteY0" fmla="*/ 0 h 6868160"/>
                <a:gd name="connsiteX1" fmla="*/ 1433055 w 1433055"/>
                <a:gd name="connsiteY1" fmla="*/ 0 h 6868160"/>
                <a:gd name="connsiteX2" fmla="*/ 1433055 w 1433055"/>
                <a:gd name="connsiteY2" fmla="*/ 6858000 h 6868160"/>
                <a:gd name="connsiteX3" fmla="*/ 709980 w 1433055"/>
                <a:gd name="connsiteY3" fmla="*/ 6868160 h 6868160"/>
                <a:gd name="connsiteX4" fmla="*/ 69900 w 1433055"/>
                <a:gd name="connsiteY4" fmla="*/ 0 h 6868160"/>
                <a:gd name="connsiteX0" fmla="*/ 98189 w 1461344"/>
                <a:gd name="connsiteY0" fmla="*/ 0 h 6868160"/>
                <a:gd name="connsiteX1" fmla="*/ 1461344 w 1461344"/>
                <a:gd name="connsiteY1" fmla="*/ 0 h 6868160"/>
                <a:gd name="connsiteX2" fmla="*/ 1461344 w 1461344"/>
                <a:gd name="connsiteY2" fmla="*/ 6858000 h 6868160"/>
                <a:gd name="connsiteX3" fmla="*/ 738269 w 1461344"/>
                <a:gd name="connsiteY3" fmla="*/ 6868160 h 6868160"/>
                <a:gd name="connsiteX4" fmla="*/ 98189 w 1461344"/>
                <a:gd name="connsiteY4" fmla="*/ 0 h 6868160"/>
                <a:gd name="connsiteX0" fmla="*/ 75191 w 1438346"/>
                <a:gd name="connsiteY0" fmla="*/ 0 h 6868160"/>
                <a:gd name="connsiteX1" fmla="*/ 1438346 w 1438346"/>
                <a:gd name="connsiteY1" fmla="*/ 0 h 6868160"/>
                <a:gd name="connsiteX2" fmla="*/ 1438346 w 1438346"/>
                <a:gd name="connsiteY2" fmla="*/ 6858000 h 6868160"/>
                <a:gd name="connsiteX3" fmla="*/ 715271 w 1438346"/>
                <a:gd name="connsiteY3" fmla="*/ 6868160 h 6868160"/>
                <a:gd name="connsiteX4" fmla="*/ 75191 w 1438346"/>
                <a:gd name="connsiteY4" fmla="*/ 0 h 6868160"/>
                <a:gd name="connsiteX0" fmla="*/ 62355 w 1425510"/>
                <a:gd name="connsiteY0" fmla="*/ 0 h 6868160"/>
                <a:gd name="connsiteX1" fmla="*/ 1425510 w 1425510"/>
                <a:gd name="connsiteY1" fmla="*/ 0 h 6868160"/>
                <a:gd name="connsiteX2" fmla="*/ 1425510 w 1425510"/>
                <a:gd name="connsiteY2" fmla="*/ 6858000 h 6868160"/>
                <a:gd name="connsiteX3" fmla="*/ 702435 w 1425510"/>
                <a:gd name="connsiteY3" fmla="*/ 6868160 h 6868160"/>
                <a:gd name="connsiteX4" fmla="*/ 62355 w 1425510"/>
                <a:gd name="connsiteY4" fmla="*/ 0 h 686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510" h="6868160">
                  <a:moveTo>
                    <a:pt x="62355" y="0"/>
                  </a:moveTo>
                  <a:lnTo>
                    <a:pt x="1425510" y="0"/>
                  </a:lnTo>
                  <a:lnTo>
                    <a:pt x="1425510" y="6858000"/>
                  </a:lnTo>
                  <a:lnTo>
                    <a:pt x="702435" y="6868160"/>
                  </a:lnTo>
                  <a:cubicBezTo>
                    <a:pt x="-181485" y="3379893"/>
                    <a:pt x="-8765" y="1456267"/>
                    <a:pt x="62355" y="0"/>
                  </a:cubicBezTo>
                  <a:close/>
                </a:path>
              </a:pathLst>
            </a:custGeom>
            <a:solidFill>
              <a:srgbClr val="99C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922F91-7499-D746-8D21-25599BF704C4}"/>
                </a:ext>
              </a:extLst>
            </p:cNvPr>
            <p:cNvSpPr/>
            <p:nvPr userDrawn="1"/>
          </p:nvSpPr>
          <p:spPr>
            <a:xfrm>
              <a:off x="7659879" y="0"/>
              <a:ext cx="1461344" cy="6868160"/>
            </a:xfrm>
            <a:custGeom>
              <a:avLst/>
              <a:gdLst>
                <a:gd name="connsiteX0" fmla="*/ 0 w 1363155"/>
                <a:gd name="connsiteY0" fmla="*/ 0 h 6858000"/>
                <a:gd name="connsiteX1" fmla="*/ 1363155 w 1363155"/>
                <a:gd name="connsiteY1" fmla="*/ 0 h 6858000"/>
                <a:gd name="connsiteX2" fmla="*/ 1363155 w 1363155"/>
                <a:gd name="connsiteY2" fmla="*/ 6858000 h 6858000"/>
                <a:gd name="connsiteX3" fmla="*/ 0 w 1363155"/>
                <a:gd name="connsiteY3" fmla="*/ 6858000 h 6858000"/>
                <a:gd name="connsiteX4" fmla="*/ 0 w 1363155"/>
                <a:gd name="connsiteY4" fmla="*/ 0 h 6858000"/>
                <a:gd name="connsiteX0" fmla="*/ 0 w 1363155"/>
                <a:gd name="connsiteY0" fmla="*/ 0 h 6868160"/>
                <a:gd name="connsiteX1" fmla="*/ 1363155 w 1363155"/>
                <a:gd name="connsiteY1" fmla="*/ 0 h 6868160"/>
                <a:gd name="connsiteX2" fmla="*/ 1363155 w 1363155"/>
                <a:gd name="connsiteY2" fmla="*/ 6858000 h 6868160"/>
                <a:gd name="connsiteX3" fmla="*/ 640080 w 1363155"/>
                <a:gd name="connsiteY3" fmla="*/ 6868160 h 6868160"/>
                <a:gd name="connsiteX4" fmla="*/ 0 w 1363155"/>
                <a:gd name="connsiteY4" fmla="*/ 0 h 6868160"/>
                <a:gd name="connsiteX0" fmla="*/ 0 w 1363155"/>
                <a:gd name="connsiteY0" fmla="*/ 0 h 6868160"/>
                <a:gd name="connsiteX1" fmla="*/ 1363155 w 1363155"/>
                <a:gd name="connsiteY1" fmla="*/ 0 h 6868160"/>
                <a:gd name="connsiteX2" fmla="*/ 1363155 w 1363155"/>
                <a:gd name="connsiteY2" fmla="*/ 6858000 h 6868160"/>
                <a:gd name="connsiteX3" fmla="*/ 640080 w 1363155"/>
                <a:gd name="connsiteY3" fmla="*/ 6868160 h 6868160"/>
                <a:gd name="connsiteX4" fmla="*/ 0 w 1363155"/>
                <a:gd name="connsiteY4" fmla="*/ 0 h 6868160"/>
                <a:gd name="connsiteX0" fmla="*/ 101248 w 1464403"/>
                <a:gd name="connsiteY0" fmla="*/ 0 h 6868160"/>
                <a:gd name="connsiteX1" fmla="*/ 1464403 w 1464403"/>
                <a:gd name="connsiteY1" fmla="*/ 0 h 6868160"/>
                <a:gd name="connsiteX2" fmla="*/ 1464403 w 1464403"/>
                <a:gd name="connsiteY2" fmla="*/ 6858000 h 6868160"/>
                <a:gd name="connsiteX3" fmla="*/ 741328 w 1464403"/>
                <a:gd name="connsiteY3" fmla="*/ 6868160 h 6868160"/>
                <a:gd name="connsiteX4" fmla="*/ 101248 w 1464403"/>
                <a:gd name="connsiteY4" fmla="*/ 0 h 6868160"/>
                <a:gd name="connsiteX0" fmla="*/ 69900 w 1433055"/>
                <a:gd name="connsiteY0" fmla="*/ 0 h 6868160"/>
                <a:gd name="connsiteX1" fmla="*/ 1433055 w 1433055"/>
                <a:gd name="connsiteY1" fmla="*/ 0 h 6868160"/>
                <a:gd name="connsiteX2" fmla="*/ 1433055 w 1433055"/>
                <a:gd name="connsiteY2" fmla="*/ 6858000 h 6868160"/>
                <a:gd name="connsiteX3" fmla="*/ 709980 w 1433055"/>
                <a:gd name="connsiteY3" fmla="*/ 6868160 h 6868160"/>
                <a:gd name="connsiteX4" fmla="*/ 69900 w 1433055"/>
                <a:gd name="connsiteY4" fmla="*/ 0 h 6868160"/>
                <a:gd name="connsiteX0" fmla="*/ 98189 w 1461344"/>
                <a:gd name="connsiteY0" fmla="*/ 0 h 6868160"/>
                <a:gd name="connsiteX1" fmla="*/ 1461344 w 1461344"/>
                <a:gd name="connsiteY1" fmla="*/ 0 h 6868160"/>
                <a:gd name="connsiteX2" fmla="*/ 1461344 w 1461344"/>
                <a:gd name="connsiteY2" fmla="*/ 6858000 h 6868160"/>
                <a:gd name="connsiteX3" fmla="*/ 738269 w 1461344"/>
                <a:gd name="connsiteY3" fmla="*/ 6868160 h 6868160"/>
                <a:gd name="connsiteX4" fmla="*/ 98189 w 1461344"/>
                <a:gd name="connsiteY4" fmla="*/ 0 h 686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344" h="6868160">
                  <a:moveTo>
                    <a:pt x="98189" y="0"/>
                  </a:moveTo>
                  <a:lnTo>
                    <a:pt x="1461344" y="0"/>
                  </a:lnTo>
                  <a:lnTo>
                    <a:pt x="1461344" y="6858000"/>
                  </a:lnTo>
                  <a:lnTo>
                    <a:pt x="738269" y="6868160"/>
                  </a:lnTo>
                  <a:cubicBezTo>
                    <a:pt x="-277731" y="2922693"/>
                    <a:pt x="27069" y="1456267"/>
                    <a:pt x="981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D34495-35B6-DD48-ABF1-5C8FCC2B9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2" y="365125"/>
            <a:ext cx="887086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74167-B383-7047-9C6B-76C892973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12" y="1825625"/>
            <a:ext cx="8870868" cy="41357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7C21C-1139-B748-94FE-BFBA29D7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BDF2-4127-F44E-8964-0A1FB23619BC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0EFC9-75E7-6E43-AF84-37C556C4D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397D-2856-BF40-AB15-D48B6B02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4937-8CB5-F840-B41B-5404332F81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1680A8B-8286-A74C-889B-43AAAC6F5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486" y="5741140"/>
            <a:ext cx="5330919" cy="100667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C29C63-F10E-C346-A224-2173AA578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11437" y="1032062"/>
            <a:ext cx="2262187" cy="226218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E4A13A32-D5C6-C64B-8B17-17150B6EE3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11437" y="3491718"/>
            <a:ext cx="2262187" cy="156354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3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whitebas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B2F7C0-14C2-DE41-952E-E98AB847D4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403761"/>
            <a:ext cx="12309485" cy="726176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1351D9-D0A3-F446-AF2F-F3370BEED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BDF2-4127-F44E-8964-0A1FB23619B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081517-1FA1-C245-9CD7-D8C1A6C39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756B6-6344-5B4C-BCEB-523F5D1E5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4937-8CB5-F840-B41B-5404332F816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0893DE9-C358-114C-9C22-71F83CF75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83" y="5944491"/>
            <a:ext cx="2366898" cy="788966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1ECF7E1-37E2-FC45-B226-E5401CE6B5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486" y="5741140"/>
            <a:ext cx="5330919" cy="100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E8EFE-D329-4C42-91CC-D8340CE9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B3857-2850-AD40-BEE5-07C9EB3E1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512" y="1825625"/>
            <a:ext cx="5592288" cy="41120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A12E8-D8A4-6C4C-A1BD-5E0659E6E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79371" cy="41120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4029D-D517-704F-A1A8-DBCCBA202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BDF2-4127-F44E-8964-0A1FB23619B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8470A-CA27-9B49-88F7-28B2D032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9899F-79AD-7143-9712-98A39093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4937-8CB5-F840-B41B-5404332F816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A0A705F-F62D-4442-80A8-0C0B096474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486" y="5741140"/>
            <a:ext cx="5330919" cy="100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1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FB2CF-01A9-354E-8E37-A6593B06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11388-5373-B141-B413-287D6D1F0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BDF2-4127-F44E-8964-0A1FB23619B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E6D51-FFC6-A648-983E-0E131EF2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B2AD4-A736-774A-B874-DB4ADDDE5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4937-8CB5-F840-B41B-5404332F8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1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1351D9-D0A3-F446-AF2F-F3370BEED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BDF2-4127-F44E-8964-0A1FB23619B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081517-1FA1-C245-9CD7-D8C1A6C39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756B6-6344-5B4C-BCEB-523F5D1E5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4937-8CB5-F840-B41B-5404332F8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79A5802-0131-1448-BF60-7EB866D489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25848" y="2199046"/>
            <a:ext cx="3194339" cy="2387599"/>
          </a:xfrm>
        </p:spPr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DD30023-31FF-1B4A-8555-CE1655D8F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25848" y="4579259"/>
            <a:ext cx="3194339" cy="2387598"/>
          </a:xfrm>
        </p:spPr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2C3CB8D-3993-D043-B03F-CFED11D1D5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25848" y="0"/>
            <a:ext cx="3194339" cy="2196271"/>
          </a:xfrm>
        </p:spPr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6FBF024-4A1C-AB4F-80A3-E2ADC5D86CF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16088" y="2199046"/>
            <a:ext cx="3194339" cy="2387599"/>
          </a:xfrm>
        </p:spPr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5EC1339-2AF8-1F4A-8B02-962C1578821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16088" y="4579259"/>
            <a:ext cx="3194339" cy="2387598"/>
          </a:xfrm>
        </p:spPr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0CF6A07-8F8F-EA42-B76E-D5B496C8EFE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16088" y="0"/>
            <a:ext cx="3194339" cy="2196271"/>
          </a:xfrm>
        </p:spPr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21165B91-9840-C441-B859-A84750E6D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512" y="365125"/>
            <a:ext cx="4794728" cy="1325563"/>
          </a:xfrm>
        </p:spPr>
        <p:txBody>
          <a:bodyPr/>
          <a:lstStyle/>
          <a:p>
            <a:r>
              <a:rPr lang="en-GB" dirty="0"/>
              <a:t>Image montage</a:t>
            </a:r>
            <a:br>
              <a:rPr lang="en-GB" dirty="0"/>
            </a:br>
            <a:r>
              <a:rPr lang="en-GB" dirty="0"/>
              <a:t>setup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0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CCC36-7317-264A-9066-EF92526F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2" y="365125"/>
            <a:ext cx="114240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8592A-E32A-604E-8D06-767996E95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511" y="1825625"/>
            <a:ext cx="11424061" cy="4230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C51D2-5B1D-484F-87D5-565CB3F24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44398" y="6356350"/>
            <a:ext cx="9421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1CBDF2-4127-F44E-8964-0A1FB23619BC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19B25-E14B-4B47-AB23-4C009956B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8379" y="6356350"/>
            <a:ext cx="1899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E0C83-FBD1-3A41-A538-51CBF3E2F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7439" y="6356350"/>
            <a:ext cx="65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054937-8CB5-F840-B41B-5404332F81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651235E-144B-1846-8532-B37A5E4E1A0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83" y="5944491"/>
            <a:ext cx="2366898" cy="78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2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elanie.sill@heaton.stockport.sch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5D405-170C-4DB5-9B74-0E850CC40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2" y="365126"/>
            <a:ext cx="11099203" cy="689952"/>
          </a:xfrm>
        </p:spPr>
        <p:txBody>
          <a:bodyPr/>
          <a:lstStyle/>
          <a:p>
            <a:r>
              <a:rPr lang="en-GB" dirty="0"/>
              <a:t>Children With Disability Short Breaks Advice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3220A8-618A-41EB-AAFD-0712E26D5662}"/>
              </a:ext>
            </a:extLst>
          </p:cNvPr>
          <p:cNvSpPr/>
          <p:nvPr/>
        </p:nvSpPr>
        <p:spPr>
          <a:xfrm>
            <a:off x="255639" y="285135"/>
            <a:ext cx="10004097" cy="55177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2439A-07D3-429A-B138-38084A950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11" y="443626"/>
            <a:ext cx="9832225" cy="5517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/>
              <a:t>Do you know what a CWD short break is?</a:t>
            </a:r>
          </a:p>
          <a:p>
            <a:pPr marL="0" indent="0" algn="ctr">
              <a:buNone/>
            </a:pPr>
            <a:r>
              <a:rPr lang="en-GB" sz="2400" dirty="0"/>
              <a:t>Do you know what types of short breaks are available?</a:t>
            </a:r>
          </a:p>
          <a:p>
            <a:pPr marL="0" indent="0" algn="ctr">
              <a:buNone/>
            </a:pPr>
            <a:r>
              <a:rPr lang="en-GB" sz="2400" dirty="0"/>
              <a:t>Do you know about Stockport's Local Offer?</a:t>
            </a:r>
          </a:p>
          <a:p>
            <a:pPr marL="0" indent="0" algn="ctr">
              <a:buNone/>
            </a:pPr>
            <a:r>
              <a:rPr lang="en-GB" sz="2400" dirty="0"/>
              <a:t>Does your child’s disability prevent or limit them doing activities?</a:t>
            </a:r>
          </a:p>
          <a:p>
            <a:pPr marL="0" indent="0" algn="ctr">
              <a:buNone/>
            </a:pPr>
            <a:r>
              <a:rPr lang="en-GB" sz="2400" dirty="0"/>
              <a:t>Do you know how to access a CWD short break?</a:t>
            </a:r>
          </a:p>
          <a:p>
            <a:pPr marL="0" indent="0">
              <a:buNone/>
            </a:pPr>
            <a:r>
              <a:rPr lang="en-GB" sz="2400" dirty="0"/>
              <a:t>Do you want to cut out the red tape, re-telling your story again &amp; again?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/>
              <a:t>Book an appointment with </a:t>
            </a:r>
            <a:r>
              <a:rPr lang="en-GB" b="1" dirty="0"/>
              <a:t>Debbie </a:t>
            </a:r>
            <a:r>
              <a:rPr lang="en-GB" b="1" dirty="0" err="1"/>
              <a:t>Hoad</a:t>
            </a:r>
            <a:r>
              <a:rPr lang="en-GB" b="1" dirty="0"/>
              <a:t> &amp; Jane Dwyer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/>
              <a:t>Senior Social Worker Practitioner Children With Disabilities Short Breaks Team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If you need advice, support or information about short breaks for children with disabilities please contact Mel via Dojo,  0161 432 1931 or </a:t>
            </a:r>
            <a:r>
              <a:rPr lang="en-GB" sz="1600" dirty="0">
                <a:hlinkClick r:id="rId2"/>
              </a:rPr>
              <a:t>melanie.sill@heaton.stockport.sch.uk</a:t>
            </a:r>
            <a:r>
              <a:rPr lang="en-GB" sz="1600" dirty="0"/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/>
              <a:t>Half hour </a:t>
            </a:r>
            <a:r>
              <a:rPr lang="en-GB" sz="1600" dirty="0"/>
              <a:t>a</a:t>
            </a:r>
            <a:r>
              <a:rPr lang="en-GB" sz="1600"/>
              <a:t>ppointments </a:t>
            </a:r>
            <a:r>
              <a:rPr lang="en-GB" sz="1600" dirty="0"/>
              <a:t>are available on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/>
              <a:t>Thursday 15</a:t>
            </a:r>
            <a:r>
              <a:rPr lang="en-GB" sz="1600" b="1" baseline="30000" dirty="0"/>
              <a:t>th</a:t>
            </a:r>
            <a:r>
              <a:rPr lang="en-GB" sz="1600" b="1" dirty="0"/>
              <a:t> December between 9:30am and 12:30pm @ Heaton School</a:t>
            </a:r>
          </a:p>
        </p:txBody>
      </p:sp>
    </p:spTree>
    <p:extLst>
      <p:ext uri="{BB962C8B-B14F-4D97-AF65-F5344CB8AC3E}">
        <p14:creationId xmlns:p14="http://schemas.microsoft.com/office/powerpoint/2010/main" val="3870698235"/>
      </p:ext>
    </p:extLst>
  </p:cSld>
  <p:clrMapOvr>
    <a:masterClrMapping/>
  </p:clrMapOvr>
</p:sld>
</file>

<file path=ppt/theme/theme1.xml><?xml version="1.0" encoding="utf-8"?>
<a:theme xmlns:a="http://schemas.openxmlformats.org/drawingml/2006/main" name="1_Green">
  <a:themeElements>
    <a:clrScheme name="Stockport New">
      <a:dk1>
        <a:srgbClr val="000000"/>
      </a:dk1>
      <a:lt1>
        <a:srgbClr val="FFFFFF"/>
      </a:lt1>
      <a:dk2>
        <a:srgbClr val="006666"/>
      </a:dk2>
      <a:lt2>
        <a:srgbClr val="DDDEDD"/>
      </a:lt2>
      <a:accent1>
        <a:srgbClr val="338381"/>
      </a:accent1>
      <a:accent2>
        <a:srgbClr val="EF9700"/>
      </a:accent2>
      <a:accent3>
        <a:srgbClr val="B32383"/>
      </a:accent3>
      <a:accent4>
        <a:srgbClr val="FFC000"/>
      </a:accent4>
      <a:accent5>
        <a:srgbClr val="784694"/>
      </a:accent5>
      <a:accent6>
        <a:srgbClr val="2CA99B"/>
      </a:accent6>
      <a:hlink>
        <a:srgbClr val="21A2E0"/>
      </a:hlink>
      <a:folHlink>
        <a:srgbClr val="C24E9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ockport_PPT_external" id="{E969279F-C14C-D849-BE42-B500BE375072}" vid="{77423DF0-E4CB-CD46-AB09-C5965F8DDD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C3B2D542EB454A9F20BEAC442BCF8B" ma:contentTypeVersion="43" ma:contentTypeDescription="Create a new document." ma:contentTypeScope="" ma:versionID="fb1db6e67390b2edef747c689a35d9c3">
  <xsd:schema xmlns:xsd="http://www.w3.org/2001/XMLSchema" xmlns:xs="http://www.w3.org/2001/XMLSchema" xmlns:p="http://schemas.microsoft.com/office/2006/metadata/properties" xmlns:ns1="http://schemas.microsoft.com/sharepoint/v3" xmlns:ns2="4499b11d-0d25-4ad0-b68a-04946385b41d" xmlns:ns3="a6e7dc0e-e468-46c5-b927-c852f1be5c6b" xmlns:ns4="e5204c67-33e9-4ef4-8e6d-18a15a14cdab" targetNamespace="http://schemas.microsoft.com/office/2006/metadata/properties" ma:root="true" ma:fieldsID="2d5ce2624f1dfc2ac23d99b8f8795aba" ns1:_="" ns2:_="" ns3:_="" ns4:_="">
    <xsd:import namespace="http://schemas.microsoft.com/sharepoint/v3"/>
    <xsd:import namespace="4499b11d-0d25-4ad0-b68a-04946385b41d"/>
    <xsd:import namespace="a6e7dc0e-e468-46c5-b927-c852f1be5c6b"/>
    <xsd:import namespace="e5204c67-33e9-4ef4-8e6d-18a15a14cda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e00f5514b144684a19a94846feec17f" minOccurs="0"/>
                <xsd:element ref="ns3:TaxCatchAll" minOccurs="0"/>
                <xsd:element ref="ns4:KB_x0020_Page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9b11d-0d25-4ad0-b68a-04946385b41d" elementFormDefault="qualified">
    <xsd:import namespace="http://schemas.microsoft.com/office/2006/documentManagement/types"/>
    <xsd:import namespace="http://schemas.microsoft.com/office/infopath/2007/PartnerControls"/>
    <xsd:element name="ee00f5514b144684a19a94846feec17f" ma:index="7" ma:taxonomy="true" ma:internalName="ee00f5514b144684a19a94846feec17f" ma:taxonomyFieldName="KBSection" ma:displayName="KB Section" ma:readOnly="false" ma:fieldId="{ee00f551-4b14-4684-a19a-94846feec17f}" ma:taxonomyMulti="true" ma:sspId="a9803200-a5eb-4841-8eb8-d63aa78f7c04" ma:termSetId="0393da62-4122-4c10-9ede-62e304b5c42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e7dc0e-e468-46c5-b927-c852f1be5c6b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1a412f5e-0e61-47ef-9b98-468cf0ada01a}" ma:internalName="TaxCatchAll" ma:showField="CatchAllData" ma:web="4499b11d-0d25-4ad0-b68a-04946385b4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04c67-33e9-4ef4-8e6d-18a15a14cdab" elementFormDefault="qualified">
    <xsd:import namespace="http://schemas.microsoft.com/office/2006/documentManagement/types"/>
    <xsd:import namespace="http://schemas.microsoft.com/office/infopath/2007/PartnerControls"/>
    <xsd:element name="KB_x0020_Page" ma:index="9" nillable="true" ma:displayName="KB Page" ma:list="{dc3e7b48-67b8-46d5-b914-98fc4068d75d}" ma:internalName="KB_x0020_Page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B_x0020_Page xmlns="e5204c67-33e9-4ef4-8e6d-18a15a14cdab">
      <Value>11</Value>
    </KB_x0020_Page>
    <TaxCatchAll xmlns="a6e7dc0e-e468-46c5-b927-c852f1be5c6b">
      <Value>34</Value>
    </TaxCatchAll>
    <PublishingExpirationDate xmlns="http://schemas.microsoft.com/sharepoint/v3" xsi:nil="true"/>
    <ee00f5514b144684a19a94846feec17f xmlns="4499b11d-0d25-4ad0-b68a-04946385b4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About the Council:Corporate and Support Services</TermName>
          <TermId xmlns="http://schemas.microsoft.com/office/infopath/2007/PartnerControls">d1dc7261-ff5f-491f-9a4c-85395cdd177b</TermId>
        </TermInfo>
      </Terms>
    </ee00f5514b144684a19a94846feec17f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F844783-005C-4972-8346-BCC8F65D24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7BAA5D-C367-4DB5-BBAF-8E350C0FE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499b11d-0d25-4ad0-b68a-04946385b41d"/>
    <ds:schemaRef ds:uri="a6e7dc0e-e468-46c5-b927-c852f1be5c6b"/>
    <ds:schemaRef ds:uri="e5204c67-33e9-4ef4-8e6d-18a15a14cd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D350C0-C01C-4D50-A583-4A826E3CF94C}">
  <ds:schemaRefs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e5204c67-33e9-4ef4-8e6d-18a15a14cdab"/>
    <ds:schemaRef ds:uri="http://www.w3.org/XML/1998/namespace"/>
    <ds:schemaRef ds:uri="a6e7dc0e-e468-46c5-b927-c852f1be5c6b"/>
    <ds:schemaRef ds:uri="4499b11d-0d25-4ad0-b68a-04946385b41d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1_Green</Template>
  <TotalTime>83</TotalTime>
  <Words>145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1_Green</vt:lpstr>
      <vt:lpstr>Children With Disability Short Breaks Advice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Leech</dc:creator>
  <cp:lastModifiedBy>Andrew Ruddick</cp:lastModifiedBy>
  <cp:revision>84</cp:revision>
  <cp:lastPrinted>2022-11-10T10:32:16Z</cp:lastPrinted>
  <dcterms:created xsi:type="dcterms:W3CDTF">2021-01-06T09:22:20Z</dcterms:created>
  <dcterms:modified xsi:type="dcterms:W3CDTF">2022-11-17T20:31:36Z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0x01010039C3B2D542EB454A9F20BEAC442BCF8B</vt:lpwstr>
  </property>
  <property fmtid="{D5CDD505-2E9C-101B-9397-08002B2CF9AE}" pid="3" name="KBSection">
    <vt:lpwstr>34;#About the Council:Corporate and Support Services|d1dc7261-ff5f-491f-9a4c-85395cdd177b</vt:lpwstr>
  </property>
</Properties>
</file>