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126" autoAdjust="0"/>
  </p:normalViewPr>
  <p:slideViewPr>
    <p:cSldViewPr>
      <p:cViewPr varScale="1">
        <p:scale>
          <a:sx n="76" d="100"/>
          <a:sy n="76" d="100"/>
        </p:scale>
        <p:origin x="-13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D49DBB-D119-44CF-AA1A-3A9E0BCFB452}" type="datetimeFigureOut">
              <a:rPr lang="en-GB" smtClean="0"/>
              <a:t>26/09/2013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7D6AA7-CC2E-491C-BC22-794A8969D8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3153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D6AA7-CC2E-491C-BC22-794A8969D82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84408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D6AA7-CC2E-491C-BC22-794A8969D82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36576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D6AA7-CC2E-491C-BC22-794A8969D82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85847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D6AA7-CC2E-491C-BC22-794A8969D82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2105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D6AA7-CC2E-491C-BC22-794A8969D82E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09167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D6AA7-CC2E-491C-BC22-794A8969D82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4564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D6AA7-CC2E-491C-BC22-794A8969D82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4616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D6AA7-CC2E-491C-BC22-794A8969D82E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24045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D6AA7-CC2E-491C-BC22-794A8969D82E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928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81273-BF0F-451F-A099-FA4756C1D301}" type="datetimeFigureOut">
              <a:rPr lang="en-GB" smtClean="0"/>
              <a:t>26/09/2013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62F7A-419A-4075-A121-D5E7D51A55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1397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81273-BF0F-451F-A099-FA4756C1D301}" type="datetimeFigureOut">
              <a:rPr lang="en-GB" smtClean="0"/>
              <a:t>26/09/2013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62F7A-419A-4075-A121-D5E7D51A55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223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81273-BF0F-451F-A099-FA4756C1D301}" type="datetimeFigureOut">
              <a:rPr lang="en-GB" smtClean="0"/>
              <a:t>26/09/2013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62F7A-419A-4075-A121-D5E7D51A55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882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81273-BF0F-451F-A099-FA4756C1D301}" type="datetimeFigureOut">
              <a:rPr lang="en-GB" smtClean="0"/>
              <a:t>26/09/2013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62F7A-419A-4075-A121-D5E7D51A55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1055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81273-BF0F-451F-A099-FA4756C1D301}" type="datetimeFigureOut">
              <a:rPr lang="en-GB" smtClean="0"/>
              <a:t>26/09/2013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62F7A-419A-4075-A121-D5E7D51A55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579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81273-BF0F-451F-A099-FA4756C1D301}" type="datetimeFigureOut">
              <a:rPr lang="en-GB" smtClean="0"/>
              <a:t>26/09/2013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62F7A-419A-4075-A121-D5E7D51A55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3504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81273-BF0F-451F-A099-FA4756C1D301}" type="datetimeFigureOut">
              <a:rPr lang="en-GB" smtClean="0"/>
              <a:t>26/09/2013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62F7A-419A-4075-A121-D5E7D51A55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4907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81273-BF0F-451F-A099-FA4756C1D301}" type="datetimeFigureOut">
              <a:rPr lang="en-GB" smtClean="0"/>
              <a:t>26/09/2013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62F7A-419A-4075-A121-D5E7D51A55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821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81273-BF0F-451F-A099-FA4756C1D301}" type="datetimeFigureOut">
              <a:rPr lang="en-GB" smtClean="0"/>
              <a:t>26/09/2013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62F7A-419A-4075-A121-D5E7D51A55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2292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81273-BF0F-451F-A099-FA4756C1D301}" type="datetimeFigureOut">
              <a:rPr lang="en-GB" smtClean="0"/>
              <a:t>26/09/2013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62F7A-419A-4075-A121-D5E7D51A55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6148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81273-BF0F-451F-A099-FA4756C1D301}" type="datetimeFigureOut">
              <a:rPr lang="en-GB" smtClean="0"/>
              <a:t>26/09/2013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62F7A-419A-4075-A121-D5E7D51A55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5212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81273-BF0F-451F-A099-FA4756C1D301}" type="datetimeFigureOut">
              <a:rPr lang="en-GB" smtClean="0"/>
              <a:t>26/09/2013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62F7A-419A-4075-A121-D5E7D51A55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6458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CrisscrossEtching/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12" y="332656"/>
            <a:ext cx="9066292" cy="6162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Working Together for Each Child</a:t>
            </a:r>
            <a:endParaRPr lang="en-GB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204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CrisscrossEtching/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12" y="332656"/>
            <a:ext cx="9066292" cy="6162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Journey so far…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Before Ofsted arrived</a:t>
            </a:r>
          </a:p>
          <a:p>
            <a:r>
              <a:rPr lang="en-GB" dirty="0" smtClean="0"/>
              <a:t>Ofsted </a:t>
            </a:r>
          </a:p>
          <a:p>
            <a:r>
              <a:rPr lang="en-GB" dirty="0" smtClean="0"/>
              <a:t>Initial findings from the report</a:t>
            </a:r>
          </a:p>
          <a:p>
            <a:r>
              <a:rPr lang="en-GB" dirty="0" smtClean="0"/>
              <a:t>School’s actions</a:t>
            </a:r>
          </a:p>
          <a:p>
            <a:r>
              <a:rPr lang="en-GB" dirty="0" smtClean="0"/>
              <a:t>Monitoring visit</a:t>
            </a:r>
          </a:p>
        </p:txBody>
      </p:sp>
    </p:spTree>
    <p:extLst>
      <p:ext uri="{BB962C8B-B14F-4D97-AF65-F5344CB8AC3E}">
        <p14:creationId xmlns:p14="http://schemas.microsoft.com/office/powerpoint/2010/main" val="308739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CrisscrossEtching/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12" y="332656"/>
            <a:ext cx="9066292" cy="6162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School Development Plan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Addressed the actions for improvement under the Ofsted headings</a:t>
            </a:r>
          </a:p>
          <a:p>
            <a:r>
              <a:rPr lang="en-GB" dirty="0" smtClean="0"/>
              <a:t>Achievement of pupils</a:t>
            </a:r>
          </a:p>
          <a:p>
            <a:r>
              <a:rPr lang="en-GB" dirty="0" smtClean="0"/>
              <a:t>Quality of teaching</a:t>
            </a:r>
          </a:p>
          <a:p>
            <a:r>
              <a:rPr lang="en-GB" dirty="0" smtClean="0"/>
              <a:t>Behaviour and safety of pupils</a:t>
            </a:r>
          </a:p>
          <a:p>
            <a:r>
              <a:rPr lang="en-GB" dirty="0" smtClean="0"/>
              <a:t>Leadership and management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623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CrisscrossEtching/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12" y="332656"/>
            <a:ext cx="9066292" cy="6162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Achievement of pupils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Target setting routines will be tightened to ensure that each pupil is on track to achieve</a:t>
            </a:r>
          </a:p>
          <a:p>
            <a:r>
              <a:rPr lang="en-GB" dirty="0" smtClean="0"/>
              <a:t>Next steps will be shared with pupils</a:t>
            </a:r>
          </a:p>
          <a:p>
            <a:r>
              <a:rPr lang="en-GB" dirty="0" smtClean="0"/>
              <a:t>Lesson observations and monitoring activities will ensure that agreed routines are in place</a:t>
            </a:r>
          </a:p>
          <a:p>
            <a:r>
              <a:rPr lang="en-GB" dirty="0" smtClean="0"/>
              <a:t>Consistency of approach and expectation will be embedded across school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0126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CrisscrossEtching/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12" y="332656"/>
            <a:ext cx="9066292" cy="6162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Quality of teaching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Support and training will be in place for staff</a:t>
            </a:r>
          </a:p>
          <a:p>
            <a:r>
              <a:rPr lang="en-GB" dirty="0" smtClean="0"/>
              <a:t>Good practice within school will be modelled to other teachers</a:t>
            </a:r>
          </a:p>
          <a:p>
            <a:r>
              <a:rPr lang="en-GB" dirty="0" smtClean="0"/>
              <a:t>Marking code will be embedded </a:t>
            </a:r>
          </a:p>
          <a:p>
            <a:r>
              <a:rPr lang="en-GB" dirty="0" smtClean="0"/>
              <a:t>Writing opportunities will be in place in foundation subjects</a:t>
            </a:r>
          </a:p>
          <a:p>
            <a:r>
              <a:rPr lang="en-GB" dirty="0" smtClean="0"/>
              <a:t>Head teacher will lead by example and teach in all classes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429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CrisscrossEtching/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12" y="332656"/>
            <a:ext cx="9066292" cy="6162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Behaviour and safety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Behaviour system and policy has been reviewed with all stakeholders</a:t>
            </a:r>
          </a:p>
          <a:p>
            <a:r>
              <a:rPr lang="en-GB" dirty="0" smtClean="0"/>
              <a:t>Good behaviour will be expected and rewarded more explicitly and celebrated</a:t>
            </a:r>
          </a:p>
          <a:p>
            <a:r>
              <a:rPr lang="en-GB" dirty="0" smtClean="0"/>
              <a:t>Robust and stringent recording of all </a:t>
            </a:r>
            <a:r>
              <a:rPr lang="en-GB" smtClean="0"/>
              <a:t>behaviours has been </a:t>
            </a:r>
            <a:r>
              <a:rPr lang="en-GB" dirty="0" smtClean="0"/>
              <a:t>introduced so that patterns can be spotted more readily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4088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CrisscrossEtching/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12" y="332656"/>
            <a:ext cx="9066292" cy="6162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Leadership and management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Website will be revised and improved</a:t>
            </a:r>
          </a:p>
          <a:p>
            <a:r>
              <a:rPr lang="en-GB" dirty="0" smtClean="0"/>
              <a:t>Thoughts and ideas of parents will be sought more regularly with feedback as to actions taken</a:t>
            </a:r>
          </a:p>
          <a:p>
            <a:r>
              <a:rPr lang="en-GB" dirty="0" smtClean="0"/>
              <a:t>Parents and families will be involved more in the daily life of the school</a:t>
            </a:r>
          </a:p>
          <a:p>
            <a:r>
              <a:rPr lang="en-GB" dirty="0" smtClean="0"/>
              <a:t>External review of the governing body has already started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645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CrisscrossEtching/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12" y="332656"/>
            <a:ext cx="9066292" cy="6162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Working together - what happens next?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Parents’ working group</a:t>
            </a:r>
          </a:p>
          <a:p>
            <a:r>
              <a:rPr lang="en-GB" dirty="0" smtClean="0"/>
              <a:t>Open day sessions</a:t>
            </a:r>
          </a:p>
          <a:p>
            <a:r>
              <a:rPr lang="en-GB" dirty="0" smtClean="0"/>
              <a:t>Pupil voice</a:t>
            </a:r>
          </a:p>
          <a:p>
            <a:r>
              <a:rPr lang="en-GB" dirty="0" smtClean="0"/>
              <a:t>HMI support</a:t>
            </a:r>
          </a:p>
          <a:p>
            <a:r>
              <a:rPr lang="en-GB" dirty="0" smtClean="0"/>
              <a:t>Local authority support</a:t>
            </a:r>
          </a:p>
          <a:p>
            <a:r>
              <a:rPr lang="en-GB" dirty="0" smtClean="0"/>
              <a:t>Partnerships with other schools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035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CrisscrossEtching/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12" y="332656"/>
            <a:ext cx="9066292" cy="6162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234482"/>
          </a:xfrm>
        </p:spPr>
        <p:txBody>
          <a:bodyPr/>
          <a:lstStyle/>
          <a:p>
            <a:r>
              <a:rPr lang="en-GB" dirty="0" smtClean="0"/>
              <a:t>Together we can achieve our shared goal of a good school for each child.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8045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284</Words>
  <Application>Microsoft Office PowerPoint</Application>
  <PresentationFormat>On-screen Show (4:3)</PresentationFormat>
  <Paragraphs>50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Working Together for Each Child</vt:lpstr>
      <vt:lpstr>The Journey so far…</vt:lpstr>
      <vt:lpstr>School Development Plan</vt:lpstr>
      <vt:lpstr>Achievement of pupils</vt:lpstr>
      <vt:lpstr>Quality of teaching</vt:lpstr>
      <vt:lpstr>Behaviour and safety</vt:lpstr>
      <vt:lpstr>Leadership and management</vt:lpstr>
      <vt:lpstr>Working together - what happens next?</vt:lpstr>
      <vt:lpstr>Together we can achieve our shared goal of a good school for each child.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Working Together for Each Child</dc:title>
  <dc:creator>greenc</dc:creator>
  <cp:lastModifiedBy>sca8753150</cp:lastModifiedBy>
  <cp:revision>8</cp:revision>
  <dcterms:created xsi:type="dcterms:W3CDTF">2013-09-17T18:35:07Z</dcterms:created>
  <dcterms:modified xsi:type="dcterms:W3CDTF">2013-09-26T09:57:23Z</dcterms:modified>
</cp:coreProperties>
</file>