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15"/>
  </p:notesMasterIdLst>
  <p:handoutMasterIdLst>
    <p:handoutMasterId r:id="rId16"/>
  </p:handoutMasterIdLst>
  <p:sldIdLst>
    <p:sldId id="256" r:id="rId5"/>
    <p:sldId id="1013" r:id="rId6"/>
    <p:sldId id="1018" r:id="rId7"/>
    <p:sldId id="1020" r:id="rId8"/>
    <p:sldId id="1019" r:id="rId9"/>
    <p:sldId id="1023" r:id="rId10"/>
    <p:sldId id="1028" r:id="rId11"/>
    <p:sldId id="1021" r:id="rId12"/>
    <p:sldId id="1017" r:id="rId13"/>
    <p:sldId id="264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D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CAEB10-B019-5A43-8464-5BFC4CA9B133}" v="1" dt="2023-01-17T13:56:35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/>
    <p:restoredTop sz="73401" autoAdjust="0"/>
  </p:normalViewPr>
  <p:slideViewPr>
    <p:cSldViewPr snapToGrid="0" snapToObjects="1">
      <p:cViewPr varScale="1">
        <p:scale>
          <a:sx n="65" d="100"/>
          <a:sy n="65" d="100"/>
        </p:scale>
        <p:origin x="1651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Tye" userId="a1ca6b61-019e-450f-b1ba-b6c6efd2e913" providerId="ADAL" clId="{3CFD5F67-19DF-1C47-8B7A-E59195693B9D}"/>
    <pc:docChg chg="addSld delSld modSld modMainMaster">
      <pc:chgData name="Kelly Tye" userId="a1ca6b61-019e-450f-b1ba-b6c6efd2e913" providerId="ADAL" clId="{3CFD5F67-19DF-1C47-8B7A-E59195693B9D}" dt="2022-12-09T11:40:55.335" v="55" actId="404"/>
      <pc:docMkLst>
        <pc:docMk/>
      </pc:docMkLst>
      <pc:sldChg chg="modSp mod">
        <pc:chgData name="Kelly Tye" userId="a1ca6b61-019e-450f-b1ba-b6c6efd2e913" providerId="ADAL" clId="{3CFD5F67-19DF-1C47-8B7A-E59195693B9D}" dt="2022-12-09T11:29:41.834" v="11" actId="255"/>
        <pc:sldMkLst>
          <pc:docMk/>
          <pc:sldMk cId="1449078722" sldId="256"/>
        </pc:sldMkLst>
        <pc:spChg chg="mod">
          <ac:chgData name="Kelly Tye" userId="a1ca6b61-019e-450f-b1ba-b6c6efd2e913" providerId="ADAL" clId="{3CFD5F67-19DF-1C47-8B7A-E59195693B9D}" dt="2022-12-09T11:29:41.834" v="11" actId="255"/>
          <ac:spMkLst>
            <pc:docMk/>
            <pc:sldMk cId="1449078722" sldId="256"/>
            <ac:spMk id="3" creationId="{00000000-0000-0000-0000-000000000000}"/>
          </ac:spMkLst>
        </pc:spChg>
      </pc:sldChg>
      <pc:sldChg chg="del">
        <pc:chgData name="Kelly Tye" userId="a1ca6b61-019e-450f-b1ba-b6c6efd2e913" providerId="ADAL" clId="{3CFD5F67-19DF-1C47-8B7A-E59195693B9D}" dt="2022-12-09T11:39:32.571" v="27" actId="2696"/>
        <pc:sldMkLst>
          <pc:docMk/>
          <pc:sldMk cId="1570024438" sldId="290"/>
        </pc:sldMkLst>
      </pc:sldChg>
      <pc:sldChg chg="modSp modAnim">
        <pc:chgData name="Kelly Tye" userId="a1ca6b61-019e-450f-b1ba-b6c6efd2e913" providerId="ADAL" clId="{3CFD5F67-19DF-1C47-8B7A-E59195693B9D}" dt="2022-12-09T11:40:43.152" v="51" actId="20577"/>
        <pc:sldMkLst>
          <pc:docMk/>
          <pc:sldMk cId="2541201039" sldId="956"/>
        </pc:sldMkLst>
        <pc:spChg chg="mod">
          <ac:chgData name="Kelly Tye" userId="a1ca6b61-019e-450f-b1ba-b6c6efd2e913" providerId="ADAL" clId="{3CFD5F67-19DF-1C47-8B7A-E59195693B9D}" dt="2022-12-09T11:40:43.152" v="51" actId="20577"/>
          <ac:spMkLst>
            <pc:docMk/>
            <pc:sldMk cId="2541201039" sldId="956"/>
            <ac:spMk id="3" creationId="{DDF6C960-CBF0-1745-812E-85F7F7488773}"/>
          </ac:spMkLst>
        </pc:spChg>
      </pc:sldChg>
      <pc:sldChg chg="del">
        <pc:chgData name="Kelly Tye" userId="a1ca6b61-019e-450f-b1ba-b6c6efd2e913" providerId="ADAL" clId="{3CFD5F67-19DF-1C47-8B7A-E59195693B9D}" dt="2022-12-09T11:39:54.631" v="30" actId="2696"/>
        <pc:sldMkLst>
          <pc:docMk/>
          <pc:sldMk cId="4285222561" sldId="1011"/>
        </pc:sldMkLst>
      </pc:sldChg>
      <pc:sldChg chg="modSp mod">
        <pc:chgData name="Kelly Tye" userId="a1ca6b61-019e-450f-b1ba-b6c6efd2e913" providerId="ADAL" clId="{3CFD5F67-19DF-1C47-8B7A-E59195693B9D}" dt="2022-12-09T11:31:03.980" v="18" actId="404"/>
        <pc:sldMkLst>
          <pc:docMk/>
          <pc:sldMk cId="4282882525" sldId="1013"/>
        </pc:sldMkLst>
        <pc:spChg chg="mod">
          <ac:chgData name="Kelly Tye" userId="a1ca6b61-019e-450f-b1ba-b6c6efd2e913" providerId="ADAL" clId="{3CFD5F67-19DF-1C47-8B7A-E59195693B9D}" dt="2022-12-09T11:31:03.980" v="18" actId="404"/>
          <ac:spMkLst>
            <pc:docMk/>
            <pc:sldMk cId="4282882525" sldId="1013"/>
            <ac:spMk id="5" creationId="{00000000-0000-0000-0000-000000000000}"/>
          </ac:spMkLst>
        </pc:spChg>
      </pc:sldChg>
      <pc:sldChg chg="modSp">
        <pc:chgData name="Kelly Tye" userId="a1ca6b61-019e-450f-b1ba-b6c6efd2e913" providerId="ADAL" clId="{3CFD5F67-19DF-1C47-8B7A-E59195693B9D}" dt="2022-12-09T11:34:43.707" v="19" actId="14826"/>
        <pc:sldMkLst>
          <pc:docMk/>
          <pc:sldMk cId="317583290" sldId="1014"/>
        </pc:sldMkLst>
        <pc:picChg chg="mod">
          <ac:chgData name="Kelly Tye" userId="a1ca6b61-019e-450f-b1ba-b6c6efd2e913" providerId="ADAL" clId="{3CFD5F67-19DF-1C47-8B7A-E59195693B9D}" dt="2022-12-09T11:34:43.707" v="19" actId="14826"/>
          <ac:picMkLst>
            <pc:docMk/>
            <pc:sldMk cId="317583290" sldId="1014"/>
            <ac:picMk id="5" creationId="{3A30FA77-7827-2F4D-B53F-6699012E5EBC}"/>
          </ac:picMkLst>
        </pc:picChg>
      </pc:sldChg>
      <pc:sldChg chg="modSp mod">
        <pc:chgData name="Kelly Tye" userId="a1ca6b61-019e-450f-b1ba-b6c6efd2e913" providerId="ADAL" clId="{3CFD5F67-19DF-1C47-8B7A-E59195693B9D}" dt="2022-12-09T11:40:55.335" v="55" actId="404"/>
        <pc:sldMkLst>
          <pc:docMk/>
          <pc:sldMk cId="2533750526" sldId="1017"/>
        </pc:sldMkLst>
        <pc:spChg chg="mod">
          <ac:chgData name="Kelly Tye" userId="a1ca6b61-019e-450f-b1ba-b6c6efd2e913" providerId="ADAL" clId="{3CFD5F67-19DF-1C47-8B7A-E59195693B9D}" dt="2022-12-09T11:40:55.335" v="55" actId="404"/>
          <ac:spMkLst>
            <pc:docMk/>
            <pc:sldMk cId="2533750526" sldId="1017"/>
            <ac:spMk id="5" creationId="{00000000-0000-0000-0000-000000000000}"/>
          </ac:spMkLst>
        </pc:spChg>
      </pc:sldChg>
      <pc:sldChg chg="modSp mod">
        <pc:chgData name="Kelly Tye" userId="a1ca6b61-019e-450f-b1ba-b6c6efd2e913" providerId="ADAL" clId="{3CFD5F67-19DF-1C47-8B7A-E59195693B9D}" dt="2022-12-09T11:39:12.943" v="25" actId="1076"/>
        <pc:sldMkLst>
          <pc:docMk/>
          <pc:sldMk cId="3075336286" sldId="1019"/>
        </pc:sldMkLst>
        <pc:picChg chg="mod">
          <ac:chgData name="Kelly Tye" userId="a1ca6b61-019e-450f-b1ba-b6c6efd2e913" providerId="ADAL" clId="{3CFD5F67-19DF-1C47-8B7A-E59195693B9D}" dt="2022-12-09T11:39:07.358" v="22" actId="1076"/>
          <ac:picMkLst>
            <pc:docMk/>
            <pc:sldMk cId="3075336286" sldId="1019"/>
            <ac:picMk id="5" creationId="{43F3701B-E3AE-3643-B41D-8D2F98D69E8C}"/>
          </ac:picMkLst>
        </pc:picChg>
        <pc:picChg chg="mod">
          <ac:chgData name="Kelly Tye" userId="a1ca6b61-019e-450f-b1ba-b6c6efd2e913" providerId="ADAL" clId="{3CFD5F67-19DF-1C47-8B7A-E59195693B9D}" dt="2022-12-09T11:39:12.943" v="25" actId="1076"/>
          <ac:picMkLst>
            <pc:docMk/>
            <pc:sldMk cId="3075336286" sldId="1019"/>
            <ac:picMk id="9" creationId="{2E363FE7-69DB-F341-B5ED-51227FAD8BBE}"/>
          </ac:picMkLst>
        </pc:picChg>
        <pc:picChg chg="mod">
          <ac:chgData name="Kelly Tye" userId="a1ca6b61-019e-450f-b1ba-b6c6efd2e913" providerId="ADAL" clId="{3CFD5F67-19DF-1C47-8B7A-E59195693B9D}" dt="2022-12-09T11:39:11.576" v="24" actId="1076"/>
          <ac:picMkLst>
            <pc:docMk/>
            <pc:sldMk cId="3075336286" sldId="1019"/>
            <ac:picMk id="11" creationId="{5FBAF87B-3D93-8545-A864-2482BDC970C1}"/>
          </ac:picMkLst>
        </pc:picChg>
      </pc:sldChg>
      <pc:sldChg chg="modSp">
        <pc:chgData name="Kelly Tye" userId="a1ca6b61-019e-450f-b1ba-b6c6efd2e913" providerId="ADAL" clId="{3CFD5F67-19DF-1C47-8B7A-E59195693B9D}" dt="2022-12-09T11:38:55.652" v="20" actId="14826"/>
        <pc:sldMkLst>
          <pc:docMk/>
          <pc:sldMk cId="906368432" sldId="1020"/>
        </pc:sldMkLst>
        <pc:picChg chg="mod">
          <ac:chgData name="Kelly Tye" userId="a1ca6b61-019e-450f-b1ba-b6c6efd2e913" providerId="ADAL" clId="{3CFD5F67-19DF-1C47-8B7A-E59195693B9D}" dt="2022-12-09T11:38:55.652" v="20" actId="14826"/>
          <ac:picMkLst>
            <pc:docMk/>
            <pc:sldMk cId="906368432" sldId="1020"/>
            <ac:picMk id="5" creationId="{1D978140-5EAA-1D40-BB07-5D4020AE8597}"/>
          </ac:picMkLst>
        </pc:picChg>
      </pc:sldChg>
      <pc:sldChg chg="add">
        <pc:chgData name="Kelly Tye" userId="a1ca6b61-019e-450f-b1ba-b6c6efd2e913" providerId="ADAL" clId="{3CFD5F67-19DF-1C47-8B7A-E59195693B9D}" dt="2022-12-09T11:39:30.727" v="26"/>
        <pc:sldMkLst>
          <pc:docMk/>
          <pc:sldMk cId="4048479975" sldId="1021"/>
        </pc:sldMkLst>
      </pc:sldChg>
      <pc:sldChg chg="add modNotesTx">
        <pc:chgData name="Kelly Tye" userId="a1ca6b61-019e-450f-b1ba-b6c6efd2e913" providerId="ADAL" clId="{3CFD5F67-19DF-1C47-8B7A-E59195693B9D}" dt="2022-12-09T11:39:51.998" v="29"/>
        <pc:sldMkLst>
          <pc:docMk/>
          <pc:sldMk cId="1026422025" sldId="1022"/>
        </pc:sldMkLst>
      </pc:sldChg>
      <pc:sldMasterChg chg="modSldLayout">
        <pc:chgData name="Kelly Tye" userId="a1ca6b61-019e-450f-b1ba-b6c6efd2e913" providerId="ADAL" clId="{3CFD5F67-19DF-1C47-8B7A-E59195693B9D}" dt="2022-12-09T11:30:15.652" v="15" actId="1076"/>
        <pc:sldMasterMkLst>
          <pc:docMk/>
          <pc:sldMasterMk cId="4052712779" sldId="2147483675"/>
        </pc:sldMasterMkLst>
        <pc:sldLayoutChg chg="addSp modSp">
          <pc:chgData name="Kelly Tye" userId="a1ca6b61-019e-450f-b1ba-b6c6efd2e913" providerId="ADAL" clId="{3CFD5F67-19DF-1C47-8B7A-E59195693B9D}" dt="2022-12-09T11:29:59.414" v="12"/>
          <pc:sldLayoutMkLst>
            <pc:docMk/>
            <pc:sldMasterMk cId="4052712779" sldId="2147483675"/>
            <pc:sldLayoutMk cId="1231037735" sldId="2147483676"/>
          </pc:sldLayoutMkLst>
          <pc:spChg chg="add mod">
            <ac:chgData name="Kelly Tye" userId="a1ca6b61-019e-450f-b1ba-b6c6efd2e913" providerId="ADAL" clId="{3CFD5F67-19DF-1C47-8B7A-E59195693B9D}" dt="2022-12-09T11:29:59.414" v="12"/>
            <ac:spMkLst>
              <pc:docMk/>
              <pc:sldMasterMk cId="4052712779" sldId="2147483675"/>
              <pc:sldLayoutMk cId="1231037735" sldId="2147483676"/>
              <ac:spMk id="2" creationId="{D4EBE64A-402B-1A5B-1D48-A271DF4312CD}"/>
            </ac:spMkLst>
          </pc:spChg>
        </pc:sldLayoutChg>
        <pc:sldLayoutChg chg="modSp mod">
          <pc:chgData name="Kelly Tye" userId="a1ca6b61-019e-450f-b1ba-b6c6efd2e913" providerId="ADAL" clId="{3CFD5F67-19DF-1C47-8B7A-E59195693B9D}" dt="2022-12-09T11:30:06.179" v="13" actId="1076"/>
          <pc:sldLayoutMkLst>
            <pc:docMk/>
            <pc:sldMasterMk cId="4052712779" sldId="2147483675"/>
            <pc:sldLayoutMk cId="2818626419" sldId="2147483677"/>
          </pc:sldLayoutMkLst>
          <pc:spChg chg="mod">
            <ac:chgData name="Kelly Tye" userId="a1ca6b61-019e-450f-b1ba-b6c6efd2e913" providerId="ADAL" clId="{3CFD5F67-19DF-1C47-8B7A-E59195693B9D}" dt="2022-12-09T11:30:06.179" v="13" actId="1076"/>
            <ac:spMkLst>
              <pc:docMk/>
              <pc:sldMasterMk cId="4052712779" sldId="2147483675"/>
              <pc:sldLayoutMk cId="2818626419" sldId="2147483677"/>
              <ac:spMk id="3" creationId="{00000000-0000-0000-0000-000000000000}"/>
            </ac:spMkLst>
          </pc:spChg>
        </pc:sldLayoutChg>
        <pc:sldLayoutChg chg="modSp mod">
          <pc:chgData name="Kelly Tye" userId="a1ca6b61-019e-450f-b1ba-b6c6efd2e913" providerId="ADAL" clId="{3CFD5F67-19DF-1C47-8B7A-E59195693B9D}" dt="2022-12-09T11:30:15.652" v="15" actId="1076"/>
          <pc:sldLayoutMkLst>
            <pc:docMk/>
            <pc:sldMasterMk cId="4052712779" sldId="2147483675"/>
            <pc:sldLayoutMk cId="694975515" sldId="2147483678"/>
          </pc:sldLayoutMkLst>
          <pc:spChg chg="mod">
            <ac:chgData name="Kelly Tye" userId="a1ca6b61-019e-450f-b1ba-b6c6efd2e913" providerId="ADAL" clId="{3CFD5F67-19DF-1C47-8B7A-E59195693B9D}" dt="2022-12-09T11:30:12.063" v="14" actId="1076"/>
            <ac:spMkLst>
              <pc:docMk/>
              <pc:sldMasterMk cId="4052712779" sldId="2147483675"/>
              <pc:sldLayoutMk cId="694975515" sldId="2147483678"/>
              <ac:spMk id="8" creationId="{00000000-0000-0000-0000-000000000000}"/>
            </ac:spMkLst>
          </pc:spChg>
          <pc:spChg chg="mod">
            <ac:chgData name="Kelly Tye" userId="a1ca6b61-019e-450f-b1ba-b6c6efd2e913" providerId="ADAL" clId="{3CFD5F67-19DF-1C47-8B7A-E59195693B9D}" dt="2022-12-09T11:30:15.652" v="15" actId="1076"/>
            <ac:spMkLst>
              <pc:docMk/>
              <pc:sldMasterMk cId="4052712779" sldId="2147483675"/>
              <pc:sldLayoutMk cId="694975515" sldId="2147483678"/>
              <ac:spMk id="9" creationId="{00000000-0000-0000-0000-000000000000}"/>
            </ac:spMkLst>
          </pc:spChg>
        </pc:sldLayoutChg>
      </pc:sldMasterChg>
    </pc:docChg>
  </pc:docChgLst>
  <pc:docChgLst>
    <pc:chgData name="Kelly Tye" userId="a1ca6b61-019e-450f-b1ba-b6c6efd2e913" providerId="ADAL" clId="{CFA2239B-2F25-744C-BF3C-835F274FB2E1}"/>
    <pc:docChg chg="custSel modSld modMainMaster">
      <pc:chgData name="Kelly Tye" userId="a1ca6b61-019e-450f-b1ba-b6c6efd2e913" providerId="ADAL" clId="{CFA2239B-2F25-744C-BF3C-835F274FB2E1}" dt="2023-01-04T10:47:12.839" v="228" actId="404"/>
      <pc:docMkLst>
        <pc:docMk/>
      </pc:docMkLst>
      <pc:sldChg chg="delSp modSp mod">
        <pc:chgData name="Kelly Tye" userId="a1ca6b61-019e-450f-b1ba-b6c6efd2e913" providerId="ADAL" clId="{CFA2239B-2F25-744C-BF3C-835F274FB2E1}" dt="2023-01-04T10:47:12.839" v="228" actId="404"/>
        <pc:sldMkLst>
          <pc:docMk/>
          <pc:sldMk cId="1449078722" sldId="256"/>
        </pc:sldMkLst>
        <pc:spChg chg="del">
          <ac:chgData name="Kelly Tye" userId="a1ca6b61-019e-450f-b1ba-b6c6efd2e913" providerId="ADAL" clId="{CFA2239B-2F25-744C-BF3C-835F274FB2E1}" dt="2023-01-04T10:32:37.199" v="5" actId="478"/>
          <ac:spMkLst>
            <pc:docMk/>
            <pc:sldMk cId="1449078722" sldId="256"/>
            <ac:spMk id="2" creationId="{C600C474-8C1B-E497-30FA-B894A28E4FC6}"/>
          </ac:spMkLst>
        </pc:spChg>
        <pc:spChg chg="mod">
          <ac:chgData name="Kelly Tye" userId="a1ca6b61-019e-450f-b1ba-b6c6efd2e913" providerId="ADAL" clId="{CFA2239B-2F25-744C-BF3C-835F274FB2E1}" dt="2023-01-04T10:47:12.839" v="228" actId="404"/>
          <ac:spMkLst>
            <pc:docMk/>
            <pc:sldMk cId="1449078722" sldId="256"/>
            <ac:spMk id="3" creationId="{00000000-0000-0000-0000-000000000000}"/>
          </ac:spMkLst>
        </pc:spChg>
      </pc:sldChg>
      <pc:sldChg chg="addSp delSp modSp mod">
        <pc:chgData name="Kelly Tye" userId="a1ca6b61-019e-450f-b1ba-b6c6efd2e913" providerId="ADAL" clId="{CFA2239B-2F25-744C-BF3C-835F274FB2E1}" dt="2023-01-04T10:46:55.224" v="226" actId="1076"/>
        <pc:sldMkLst>
          <pc:docMk/>
          <pc:sldMk cId="1295433864" sldId="264"/>
        </pc:sldMkLst>
        <pc:spChg chg="del">
          <ac:chgData name="Kelly Tye" userId="a1ca6b61-019e-450f-b1ba-b6c6efd2e913" providerId="ADAL" clId="{CFA2239B-2F25-744C-BF3C-835F274FB2E1}" dt="2023-01-04T10:46:42.931" v="219" actId="478"/>
          <ac:spMkLst>
            <pc:docMk/>
            <pc:sldMk cId="1295433864" sldId="264"/>
            <ac:spMk id="3" creationId="{DB960235-0D1E-2FF9-67D4-CC3EF7890167}"/>
          </ac:spMkLst>
        </pc:spChg>
        <pc:spChg chg="del mod">
          <ac:chgData name="Kelly Tye" userId="a1ca6b61-019e-450f-b1ba-b6c6efd2e913" providerId="ADAL" clId="{CFA2239B-2F25-744C-BF3C-835F274FB2E1}" dt="2023-01-04T10:46:45.310" v="221" actId="478"/>
          <ac:spMkLst>
            <pc:docMk/>
            <pc:sldMk cId="1295433864" sldId="264"/>
            <ac:spMk id="6" creationId="{FEAA93A9-005C-EC4C-87E0-11AF3DA2EC4F}"/>
          </ac:spMkLst>
        </pc:spChg>
        <pc:picChg chg="add mod">
          <ac:chgData name="Kelly Tye" userId="a1ca6b61-019e-450f-b1ba-b6c6efd2e913" providerId="ADAL" clId="{CFA2239B-2F25-744C-BF3C-835F274FB2E1}" dt="2023-01-04T10:46:55.224" v="226" actId="1076"/>
          <ac:picMkLst>
            <pc:docMk/>
            <pc:sldMk cId="1295433864" sldId="264"/>
            <ac:picMk id="5" creationId="{972DBF38-5835-E687-B04E-4ADBC17339B1}"/>
          </ac:picMkLst>
        </pc:picChg>
      </pc:sldChg>
      <pc:sldChg chg="delSp modSp mod">
        <pc:chgData name="Kelly Tye" userId="a1ca6b61-019e-450f-b1ba-b6c6efd2e913" providerId="ADAL" clId="{CFA2239B-2F25-744C-BF3C-835F274FB2E1}" dt="2023-01-04T10:36:26.249" v="22" actId="478"/>
        <pc:sldMkLst>
          <pc:docMk/>
          <pc:sldMk cId="137082153" sldId="775"/>
        </pc:sldMkLst>
        <pc:spChg chg="del">
          <ac:chgData name="Kelly Tye" userId="a1ca6b61-019e-450f-b1ba-b6c6efd2e913" providerId="ADAL" clId="{CFA2239B-2F25-744C-BF3C-835F274FB2E1}" dt="2023-01-04T10:36:26.249" v="22" actId="478"/>
          <ac:spMkLst>
            <pc:docMk/>
            <pc:sldMk cId="137082153" sldId="775"/>
            <ac:spMk id="3" creationId="{821407BA-F4BB-509F-083E-0448FF825D84}"/>
          </ac:spMkLst>
        </pc:spChg>
        <pc:spChg chg="del">
          <ac:chgData name="Kelly Tye" userId="a1ca6b61-019e-450f-b1ba-b6c6efd2e913" providerId="ADAL" clId="{CFA2239B-2F25-744C-BF3C-835F274FB2E1}" dt="2023-01-04T10:36:12.818" v="14" actId="478"/>
          <ac:spMkLst>
            <pc:docMk/>
            <pc:sldMk cId="137082153" sldId="775"/>
            <ac:spMk id="9" creationId="{00000000-0000-0000-0000-000000000000}"/>
          </ac:spMkLst>
        </pc:spChg>
        <pc:spChg chg="del">
          <ac:chgData name="Kelly Tye" userId="a1ca6b61-019e-450f-b1ba-b6c6efd2e913" providerId="ADAL" clId="{CFA2239B-2F25-744C-BF3C-835F274FB2E1}" dt="2023-01-04T10:36:10.282" v="12" actId="478"/>
          <ac:spMkLst>
            <pc:docMk/>
            <pc:sldMk cId="137082153" sldId="775"/>
            <ac:spMk id="10" creationId="{00000000-0000-0000-0000-000000000000}"/>
          </ac:spMkLst>
        </pc:spChg>
        <pc:spChg chg="del mod">
          <ac:chgData name="Kelly Tye" userId="a1ca6b61-019e-450f-b1ba-b6c6efd2e913" providerId="ADAL" clId="{CFA2239B-2F25-744C-BF3C-835F274FB2E1}" dt="2023-01-04T10:36:19.873" v="20" actId="478"/>
          <ac:spMkLst>
            <pc:docMk/>
            <pc:sldMk cId="137082153" sldId="775"/>
            <ac:spMk id="11" creationId="{00000000-0000-0000-0000-000000000000}"/>
          </ac:spMkLst>
        </pc:spChg>
        <pc:spChg chg="del">
          <ac:chgData name="Kelly Tye" userId="a1ca6b61-019e-450f-b1ba-b6c6efd2e913" providerId="ADAL" clId="{CFA2239B-2F25-744C-BF3C-835F274FB2E1}" dt="2023-01-04T10:36:16.535" v="17" actId="478"/>
          <ac:spMkLst>
            <pc:docMk/>
            <pc:sldMk cId="137082153" sldId="775"/>
            <ac:spMk id="13" creationId="{00000000-0000-0000-0000-000000000000}"/>
          </ac:spMkLst>
        </pc:spChg>
        <pc:spChg chg="del">
          <ac:chgData name="Kelly Tye" userId="a1ca6b61-019e-450f-b1ba-b6c6efd2e913" providerId="ADAL" clId="{CFA2239B-2F25-744C-BF3C-835F274FB2E1}" dt="2023-01-04T10:36:07.804" v="11" actId="478"/>
          <ac:spMkLst>
            <pc:docMk/>
            <pc:sldMk cId="137082153" sldId="775"/>
            <ac:spMk id="14" creationId="{00000000-0000-0000-0000-000000000000}"/>
          </ac:spMkLst>
        </pc:spChg>
        <pc:spChg chg="del">
          <ac:chgData name="Kelly Tye" userId="a1ca6b61-019e-450f-b1ba-b6c6efd2e913" providerId="ADAL" clId="{CFA2239B-2F25-744C-BF3C-835F274FB2E1}" dt="2023-01-04T10:36:13.951" v="15" actId="478"/>
          <ac:spMkLst>
            <pc:docMk/>
            <pc:sldMk cId="137082153" sldId="775"/>
            <ac:spMk id="18" creationId="{00000000-0000-0000-0000-000000000000}"/>
          </ac:spMkLst>
        </pc:spChg>
        <pc:spChg chg="del">
          <ac:chgData name="Kelly Tye" userId="a1ca6b61-019e-450f-b1ba-b6c6efd2e913" providerId="ADAL" clId="{CFA2239B-2F25-744C-BF3C-835F274FB2E1}" dt="2023-01-04T10:36:05.121" v="9" actId="478"/>
          <ac:spMkLst>
            <pc:docMk/>
            <pc:sldMk cId="137082153" sldId="775"/>
            <ac:spMk id="19" creationId="{00000000-0000-0000-0000-000000000000}"/>
          </ac:spMkLst>
        </pc:spChg>
        <pc:spChg chg="del">
          <ac:chgData name="Kelly Tye" userId="a1ca6b61-019e-450f-b1ba-b6c6efd2e913" providerId="ADAL" clId="{CFA2239B-2F25-744C-BF3C-835F274FB2E1}" dt="2023-01-04T10:36:15.281" v="16" actId="478"/>
          <ac:spMkLst>
            <pc:docMk/>
            <pc:sldMk cId="137082153" sldId="775"/>
            <ac:spMk id="20" creationId="{00000000-0000-0000-0000-000000000000}"/>
          </ac:spMkLst>
        </pc:spChg>
        <pc:spChg chg="del">
          <ac:chgData name="Kelly Tye" userId="a1ca6b61-019e-450f-b1ba-b6c6efd2e913" providerId="ADAL" clId="{CFA2239B-2F25-744C-BF3C-835F274FB2E1}" dt="2023-01-04T10:36:06.516" v="10" actId="478"/>
          <ac:spMkLst>
            <pc:docMk/>
            <pc:sldMk cId="137082153" sldId="775"/>
            <ac:spMk id="21" creationId="{00000000-0000-0000-0000-000000000000}"/>
          </ac:spMkLst>
        </pc:spChg>
        <pc:spChg chg="del">
          <ac:chgData name="Kelly Tye" userId="a1ca6b61-019e-450f-b1ba-b6c6efd2e913" providerId="ADAL" clId="{CFA2239B-2F25-744C-BF3C-835F274FB2E1}" dt="2023-01-04T10:36:11.501" v="13" actId="478"/>
          <ac:spMkLst>
            <pc:docMk/>
            <pc:sldMk cId="137082153" sldId="775"/>
            <ac:spMk id="22" creationId="{00000000-0000-0000-0000-000000000000}"/>
          </ac:spMkLst>
        </pc:spChg>
        <pc:spChg chg="del">
          <ac:chgData name="Kelly Tye" userId="a1ca6b61-019e-450f-b1ba-b6c6efd2e913" providerId="ADAL" clId="{CFA2239B-2F25-744C-BF3C-835F274FB2E1}" dt="2023-01-04T10:36:21.202" v="21" actId="478"/>
          <ac:spMkLst>
            <pc:docMk/>
            <pc:sldMk cId="137082153" sldId="775"/>
            <ac:spMk id="23" creationId="{00000000-0000-0000-0000-000000000000}"/>
          </ac:spMkLst>
        </pc:spChg>
      </pc:sldChg>
      <pc:sldChg chg="modSp mod">
        <pc:chgData name="Kelly Tye" userId="a1ca6b61-019e-450f-b1ba-b6c6efd2e913" providerId="ADAL" clId="{CFA2239B-2F25-744C-BF3C-835F274FB2E1}" dt="2023-01-04T10:35:00.459" v="6" actId="20577"/>
        <pc:sldMkLst>
          <pc:docMk/>
          <pc:sldMk cId="4282882525" sldId="1013"/>
        </pc:sldMkLst>
        <pc:spChg chg="mod">
          <ac:chgData name="Kelly Tye" userId="a1ca6b61-019e-450f-b1ba-b6c6efd2e913" providerId="ADAL" clId="{CFA2239B-2F25-744C-BF3C-835F274FB2E1}" dt="2023-01-04T10:35:00.459" v="6" actId="20577"/>
          <ac:spMkLst>
            <pc:docMk/>
            <pc:sldMk cId="4282882525" sldId="1013"/>
            <ac:spMk id="5" creationId="{00000000-0000-0000-0000-000000000000}"/>
          </ac:spMkLst>
        </pc:spChg>
      </pc:sldChg>
      <pc:sldChg chg="modSp mod">
        <pc:chgData name="Kelly Tye" userId="a1ca6b61-019e-450f-b1ba-b6c6efd2e913" providerId="ADAL" clId="{CFA2239B-2F25-744C-BF3C-835F274FB2E1}" dt="2023-01-04T10:35:59.165" v="8" actId="20577"/>
        <pc:sldMkLst>
          <pc:docMk/>
          <pc:sldMk cId="365296059" sldId="1018"/>
        </pc:sldMkLst>
        <pc:spChg chg="mod">
          <ac:chgData name="Kelly Tye" userId="a1ca6b61-019e-450f-b1ba-b6c6efd2e913" providerId="ADAL" clId="{CFA2239B-2F25-744C-BF3C-835F274FB2E1}" dt="2023-01-04T10:35:59.165" v="8" actId="20577"/>
          <ac:spMkLst>
            <pc:docMk/>
            <pc:sldMk cId="365296059" sldId="1018"/>
            <ac:spMk id="3" creationId="{F6285F38-98DE-4746-A2A4-771CDD0D9776}"/>
          </ac:spMkLst>
        </pc:spChg>
      </pc:sldChg>
      <pc:sldChg chg="addSp modSp mod">
        <pc:chgData name="Kelly Tye" userId="a1ca6b61-019e-450f-b1ba-b6c6efd2e913" providerId="ADAL" clId="{CFA2239B-2F25-744C-BF3C-835F274FB2E1}" dt="2023-01-04T10:37:40.738" v="28" actId="1076"/>
        <pc:sldMkLst>
          <pc:docMk/>
          <pc:sldMk cId="1634627950" sldId="1023"/>
        </pc:sldMkLst>
        <pc:spChg chg="mod">
          <ac:chgData name="Kelly Tye" userId="a1ca6b61-019e-450f-b1ba-b6c6efd2e913" providerId="ADAL" clId="{CFA2239B-2F25-744C-BF3C-835F274FB2E1}" dt="2023-01-04T10:37:33.643" v="24" actId="20577"/>
          <ac:spMkLst>
            <pc:docMk/>
            <pc:sldMk cId="1634627950" sldId="1023"/>
            <ac:spMk id="3" creationId="{9B371F02-B2C1-0F25-95A6-778569FF19BF}"/>
          </ac:spMkLst>
        </pc:spChg>
        <pc:picChg chg="add mod">
          <ac:chgData name="Kelly Tye" userId="a1ca6b61-019e-450f-b1ba-b6c6efd2e913" providerId="ADAL" clId="{CFA2239B-2F25-744C-BF3C-835F274FB2E1}" dt="2023-01-04T10:37:40.738" v="28" actId="1076"/>
          <ac:picMkLst>
            <pc:docMk/>
            <pc:sldMk cId="1634627950" sldId="1023"/>
            <ac:picMk id="4" creationId="{4F6B4C1E-5CB0-92F2-2673-6182FD68104C}"/>
          </ac:picMkLst>
        </pc:picChg>
      </pc:sldChg>
      <pc:sldChg chg="addSp modSp mod">
        <pc:chgData name="Kelly Tye" userId="a1ca6b61-019e-450f-b1ba-b6c6efd2e913" providerId="ADAL" clId="{CFA2239B-2F25-744C-BF3C-835F274FB2E1}" dt="2023-01-04T10:39:20.422" v="34" actId="1076"/>
        <pc:sldMkLst>
          <pc:docMk/>
          <pc:sldMk cId="2615794669" sldId="1027"/>
        </pc:sldMkLst>
        <pc:spChg chg="mod">
          <ac:chgData name="Kelly Tye" userId="a1ca6b61-019e-450f-b1ba-b6c6efd2e913" providerId="ADAL" clId="{CFA2239B-2F25-744C-BF3C-835F274FB2E1}" dt="2023-01-04T10:39:18.719" v="33" actId="20577"/>
          <ac:spMkLst>
            <pc:docMk/>
            <pc:sldMk cId="2615794669" sldId="1027"/>
            <ac:spMk id="4" creationId="{78DCF29F-5515-690E-1F3F-7B1736B65C55}"/>
          </ac:spMkLst>
        </pc:spChg>
        <pc:picChg chg="add mod">
          <ac:chgData name="Kelly Tye" userId="a1ca6b61-019e-450f-b1ba-b6c6efd2e913" providerId="ADAL" clId="{CFA2239B-2F25-744C-BF3C-835F274FB2E1}" dt="2023-01-04T10:39:20.422" v="34" actId="1076"/>
          <ac:picMkLst>
            <pc:docMk/>
            <pc:sldMk cId="2615794669" sldId="1027"/>
            <ac:picMk id="5" creationId="{14E7C6A0-4D69-63AE-5E6F-1F73DFDEAEF1}"/>
          </ac:picMkLst>
        </pc:picChg>
      </pc:sldChg>
      <pc:sldChg chg="addSp delSp modSp mod">
        <pc:chgData name="Kelly Tye" userId="a1ca6b61-019e-450f-b1ba-b6c6efd2e913" providerId="ADAL" clId="{CFA2239B-2F25-744C-BF3C-835F274FB2E1}" dt="2023-01-04T10:46:11.950" v="218" actId="1037"/>
        <pc:sldMkLst>
          <pc:docMk/>
          <pc:sldMk cId="3730991850" sldId="1028"/>
        </pc:sldMkLst>
        <pc:spChg chg="del mod">
          <ac:chgData name="Kelly Tye" userId="a1ca6b61-019e-450f-b1ba-b6c6efd2e913" providerId="ADAL" clId="{CFA2239B-2F25-744C-BF3C-835F274FB2E1}" dt="2023-01-04T10:44:41.191" v="61" actId="478"/>
          <ac:spMkLst>
            <pc:docMk/>
            <pc:sldMk cId="3730991850" sldId="1028"/>
            <ac:spMk id="3" creationId="{C7B916D8-1DB7-993E-24D6-41C04C35492E}"/>
          </ac:spMkLst>
        </pc:spChg>
        <pc:spChg chg="add mod">
          <ac:chgData name="Kelly Tye" userId="a1ca6b61-019e-450f-b1ba-b6c6efd2e913" providerId="ADAL" clId="{CFA2239B-2F25-744C-BF3C-835F274FB2E1}" dt="2023-01-04T10:46:06.103" v="210" actId="1037"/>
          <ac:spMkLst>
            <pc:docMk/>
            <pc:sldMk cId="3730991850" sldId="1028"/>
            <ac:spMk id="13" creationId="{9342ACDE-04E3-376F-BB92-F9ACC2280435}"/>
          </ac:spMkLst>
        </pc:spChg>
        <pc:picChg chg="add mod">
          <ac:chgData name="Kelly Tye" userId="a1ca6b61-019e-450f-b1ba-b6c6efd2e913" providerId="ADAL" clId="{CFA2239B-2F25-744C-BF3C-835F274FB2E1}" dt="2023-01-04T10:46:11.950" v="218" actId="1037"/>
          <ac:picMkLst>
            <pc:docMk/>
            <pc:sldMk cId="3730991850" sldId="1028"/>
            <ac:picMk id="4" creationId="{75FD9A27-766C-39CD-1B93-051DFA5A9676}"/>
          </ac:picMkLst>
        </pc:picChg>
        <pc:picChg chg="add mod">
          <ac:chgData name="Kelly Tye" userId="a1ca6b61-019e-450f-b1ba-b6c6efd2e913" providerId="ADAL" clId="{CFA2239B-2F25-744C-BF3C-835F274FB2E1}" dt="2023-01-04T10:46:11.950" v="218" actId="1037"/>
          <ac:picMkLst>
            <pc:docMk/>
            <pc:sldMk cId="3730991850" sldId="1028"/>
            <ac:picMk id="5" creationId="{C4F05C47-92F5-C6C4-4787-40794FA58E6C}"/>
          </ac:picMkLst>
        </pc:picChg>
        <pc:picChg chg="add mod">
          <ac:chgData name="Kelly Tye" userId="a1ca6b61-019e-450f-b1ba-b6c6efd2e913" providerId="ADAL" clId="{CFA2239B-2F25-744C-BF3C-835F274FB2E1}" dt="2023-01-04T10:46:11.950" v="218" actId="1037"/>
          <ac:picMkLst>
            <pc:docMk/>
            <pc:sldMk cId="3730991850" sldId="1028"/>
            <ac:picMk id="6" creationId="{EE9384B1-7A64-F60E-C16E-1DAF86F914D9}"/>
          </ac:picMkLst>
        </pc:picChg>
        <pc:picChg chg="add mod">
          <ac:chgData name="Kelly Tye" userId="a1ca6b61-019e-450f-b1ba-b6c6efd2e913" providerId="ADAL" clId="{CFA2239B-2F25-744C-BF3C-835F274FB2E1}" dt="2023-01-04T10:46:11.950" v="218" actId="1037"/>
          <ac:picMkLst>
            <pc:docMk/>
            <pc:sldMk cId="3730991850" sldId="1028"/>
            <ac:picMk id="7" creationId="{39CF1E34-2C16-90C2-5408-0E089031E211}"/>
          </ac:picMkLst>
        </pc:picChg>
        <pc:picChg chg="add mod">
          <ac:chgData name="Kelly Tye" userId="a1ca6b61-019e-450f-b1ba-b6c6efd2e913" providerId="ADAL" clId="{CFA2239B-2F25-744C-BF3C-835F274FB2E1}" dt="2023-01-04T10:46:11.950" v="218" actId="1037"/>
          <ac:picMkLst>
            <pc:docMk/>
            <pc:sldMk cId="3730991850" sldId="1028"/>
            <ac:picMk id="8" creationId="{9855C131-B1F1-B62F-9406-DD5D758447C5}"/>
          </ac:picMkLst>
        </pc:picChg>
        <pc:picChg chg="add mod">
          <ac:chgData name="Kelly Tye" userId="a1ca6b61-019e-450f-b1ba-b6c6efd2e913" providerId="ADAL" clId="{CFA2239B-2F25-744C-BF3C-835F274FB2E1}" dt="2023-01-04T10:45:55.507" v="193" actId="14100"/>
          <ac:picMkLst>
            <pc:docMk/>
            <pc:sldMk cId="3730991850" sldId="1028"/>
            <ac:picMk id="9" creationId="{41301B5D-AB7E-D551-D3EA-60A974B363BB}"/>
          </ac:picMkLst>
        </pc:picChg>
        <pc:picChg chg="add mod">
          <ac:chgData name="Kelly Tye" userId="a1ca6b61-019e-450f-b1ba-b6c6efd2e913" providerId="ADAL" clId="{CFA2239B-2F25-744C-BF3C-835F274FB2E1}" dt="2023-01-04T10:46:02.461" v="202" actId="1037"/>
          <ac:picMkLst>
            <pc:docMk/>
            <pc:sldMk cId="3730991850" sldId="1028"/>
            <ac:picMk id="10" creationId="{DDE7551E-80E0-94C3-4852-891D6C0F29FF}"/>
          </ac:picMkLst>
        </pc:picChg>
        <pc:picChg chg="add mod">
          <ac:chgData name="Kelly Tye" userId="a1ca6b61-019e-450f-b1ba-b6c6efd2e913" providerId="ADAL" clId="{CFA2239B-2F25-744C-BF3C-835F274FB2E1}" dt="2023-01-04T10:45:26.738" v="159" actId="1076"/>
          <ac:picMkLst>
            <pc:docMk/>
            <pc:sldMk cId="3730991850" sldId="1028"/>
            <ac:picMk id="12" creationId="{4B202669-119E-FF94-163A-09E186799290}"/>
          </ac:picMkLst>
        </pc:picChg>
      </pc:sldChg>
      <pc:sldMasterChg chg="modSldLayout">
        <pc:chgData name="Kelly Tye" userId="a1ca6b61-019e-450f-b1ba-b6c6efd2e913" providerId="ADAL" clId="{CFA2239B-2F25-744C-BF3C-835F274FB2E1}" dt="2023-01-04T10:32:27.265" v="4" actId="14826"/>
        <pc:sldMasterMkLst>
          <pc:docMk/>
          <pc:sldMasterMk cId="4052712779" sldId="2147483675"/>
        </pc:sldMasterMkLst>
        <pc:sldLayoutChg chg="modSp">
          <pc:chgData name="Kelly Tye" userId="a1ca6b61-019e-450f-b1ba-b6c6efd2e913" providerId="ADAL" clId="{CFA2239B-2F25-744C-BF3C-835F274FB2E1}" dt="2023-01-04T10:32:27.265" v="4" actId="14826"/>
          <pc:sldLayoutMkLst>
            <pc:docMk/>
            <pc:sldMasterMk cId="4052712779" sldId="2147483675"/>
            <pc:sldLayoutMk cId="1231037735" sldId="2147483676"/>
          </pc:sldLayoutMkLst>
          <pc:picChg chg="mod">
            <ac:chgData name="Kelly Tye" userId="a1ca6b61-019e-450f-b1ba-b6c6efd2e913" providerId="ADAL" clId="{CFA2239B-2F25-744C-BF3C-835F274FB2E1}" dt="2023-01-04T10:32:27.265" v="4" actId="14826"/>
            <ac:picMkLst>
              <pc:docMk/>
              <pc:sldMasterMk cId="4052712779" sldId="2147483675"/>
              <pc:sldLayoutMk cId="1231037735" sldId="2147483676"/>
              <ac:picMk id="15" creationId="{00000000-0000-0000-0000-000000000000}"/>
            </ac:picMkLst>
          </pc:picChg>
        </pc:sldLayoutChg>
      </pc:sldMasterChg>
    </pc:docChg>
  </pc:docChgLst>
  <pc:docChgLst>
    <pc:chgData name="Ceri Brinkworth" userId="6529f433-d9ea-4c65-9791-0b6df18ce9fe" providerId="ADAL" clId="{A6E73895-1997-B244-A296-37DC274FCF71}"/>
    <pc:docChg chg="custSel addSld delSld modSld sldOrd">
      <pc:chgData name="Ceri Brinkworth" userId="6529f433-d9ea-4c65-9791-0b6df18ce9fe" providerId="ADAL" clId="{A6E73895-1997-B244-A296-37DC274FCF71}" dt="2022-12-21T12:20:01.452" v="1348" actId="20577"/>
      <pc:docMkLst>
        <pc:docMk/>
      </pc:docMkLst>
      <pc:sldChg chg="addSp modSp mod modNotesTx">
        <pc:chgData name="Ceri Brinkworth" userId="6529f433-d9ea-4c65-9791-0b6df18ce9fe" providerId="ADAL" clId="{A6E73895-1997-B244-A296-37DC274FCF71}" dt="2022-12-21T12:08:31.729" v="963"/>
        <pc:sldMkLst>
          <pc:docMk/>
          <pc:sldMk cId="1449078722" sldId="256"/>
        </pc:sldMkLst>
        <pc:spChg chg="add mod">
          <ac:chgData name="Ceri Brinkworth" userId="6529f433-d9ea-4c65-9791-0b6df18ce9fe" providerId="ADAL" clId="{A6E73895-1997-B244-A296-37DC274FCF71}" dt="2022-12-21T11:21:28.221" v="35" actId="207"/>
          <ac:spMkLst>
            <pc:docMk/>
            <pc:sldMk cId="1449078722" sldId="256"/>
            <ac:spMk id="2" creationId="{C600C474-8C1B-E497-30FA-B894A28E4FC6}"/>
          </ac:spMkLst>
        </pc:spChg>
      </pc:sldChg>
      <pc:sldChg chg="addSp modSp mod">
        <pc:chgData name="Ceri Brinkworth" userId="6529f433-d9ea-4c65-9791-0b6df18ce9fe" providerId="ADAL" clId="{A6E73895-1997-B244-A296-37DC274FCF71}" dt="2022-12-21T12:07:21.011" v="960" actId="20577"/>
        <pc:sldMkLst>
          <pc:docMk/>
          <pc:sldMk cId="1295433864" sldId="264"/>
        </pc:sldMkLst>
        <pc:spChg chg="mod">
          <ac:chgData name="Ceri Brinkworth" userId="6529f433-d9ea-4c65-9791-0b6df18ce9fe" providerId="ADAL" clId="{A6E73895-1997-B244-A296-37DC274FCF71}" dt="2022-12-21T12:07:21.011" v="960" actId="20577"/>
          <ac:spMkLst>
            <pc:docMk/>
            <pc:sldMk cId="1295433864" sldId="264"/>
            <ac:spMk id="2" creationId="{00000000-0000-0000-0000-000000000000}"/>
          </ac:spMkLst>
        </pc:spChg>
        <pc:spChg chg="add mod">
          <ac:chgData name="Ceri Brinkworth" userId="6529f433-d9ea-4c65-9791-0b6df18ce9fe" providerId="ADAL" clId="{A6E73895-1997-B244-A296-37DC274FCF71}" dt="2022-12-21T11:20:39.354" v="11" actId="207"/>
          <ac:spMkLst>
            <pc:docMk/>
            <pc:sldMk cId="1295433864" sldId="264"/>
            <ac:spMk id="3" creationId="{DB960235-0D1E-2FF9-67D4-CC3EF7890167}"/>
          </ac:spMkLst>
        </pc:spChg>
      </pc:sldChg>
      <pc:sldChg chg="addSp modSp add mod modNotesTx">
        <pc:chgData name="Ceri Brinkworth" userId="6529f433-d9ea-4c65-9791-0b6df18ce9fe" providerId="ADAL" clId="{A6E73895-1997-B244-A296-37DC274FCF71}" dt="2022-12-21T12:06:05.761" v="891" actId="20577"/>
        <pc:sldMkLst>
          <pc:docMk/>
          <pc:sldMk cId="137082153" sldId="775"/>
        </pc:sldMkLst>
        <pc:spChg chg="add mod">
          <ac:chgData name="Ceri Brinkworth" userId="6529f433-d9ea-4c65-9791-0b6df18ce9fe" providerId="ADAL" clId="{A6E73895-1997-B244-A296-37DC274FCF71}" dt="2022-12-21T12:03:57.165" v="879" actId="20577"/>
          <ac:spMkLst>
            <pc:docMk/>
            <pc:sldMk cId="137082153" sldId="775"/>
            <ac:spMk id="3" creationId="{821407BA-F4BB-509F-083E-0448FF825D84}"/>
          </ac:spMkLst>
        </pc:spChg>
      </pc:sldChg>
      <pc:sldChg chg="modSp mod modAnim modNotesTx">
        <pc:chgData name="Ceri Brinkworth" userId="6529f433-d9ea-4c65-9791-0b6df18ce9fe" providerId="ADAL" clId="{A6E73895-1997-B244-A296-37DC274FCF71}" dt="2022-12-21T12:20:01.452" v="1348" actId="20577"/>
        <pc:sldMkLst>
          <pc:docMk/>
          <pc:sldMk cId="2541201039" sldId="956"/>
        </pc:sldMkLst>
        <pc:spChg chg="mod">
          <ac:chgData name="Ceri Brinkworth" userId="6529f433-d9ea-4c65-9791-0b6df18ce9fe" providerId="ADAL" clId="{A6E73895-1997-B244-A296-37DC274FCF71}" dt="2022-12-21T12:09:00.082" v="968" actId="20577"/>
          <ac:spMkLst>
            <pc:docMk/>
            <pc:sldMk cId="2541201039" sldId="956"/>
            <ac:spMk id="2" creationId="{DD6F2CC8-DE15-654D-9D80-DC0A1706511B}"/>
          </ac:spMkLst>
        </pc:spChg>
        <pc:spChg chg="mod">
          <ac:chgData name="Ceri Brinkworth" userId="6529f433-d9ea-4c65-9791-0b6df18ce9fe" providerId="ADAL" clId="{A6E73895-1997-B244-A296-37DC274FCF71}" dt="2022-12-21T12:16:46.568" v="1323" actId="20577"/>
          <ac:spMkLst>
            <pc:docMk/>
            <pc:sldMk cId="2541201039" sldId="956"/>
            <ac:spMk id="3" creationId="{DDF6C960-CBF0-1745-812E-85F7F7488773}"/>
          </ac:spMkLst>
        </pc:spChg>
      </pc:sldChg>
      <pc:sldChg chg="modNotesTx">
        <pc:chgData name="Ceri Brinkworth" userId="6529f433-d9ea-4c65-9791-0b6df18ce9fe" providerId="ADAL" clId="{A6E73895-1997-B244-A296-37DC274FCF71}" dt="2022-12-21T12:14:10.451" v="1135" actId="20577"/>
        <pc:sldMkLst>
          <pc:docMk/>
          <pc:sldMk cId="4282882525" sldId="1013"/>
        </pc:sldMkLst>
      </pc:sldChg>
      <pc:sldChg chg="del">
        <pc:chgData name="Ceri Brinkworth" userId="6529f433-d9ea-4c65-9791-0b6df18ce9fe" providerId="ADAL" clId="{A6E73895-1997-B244-A296-37DC274FCF71}" dt="2022-12-21T12:02:13.909" v="725" actId="2696"/>
        <pc:sldMkLst>
          <pc:docMk/>
          <pc:sldMk cId="317583290" sldId="1014"/>
        </pc:sldMkLst>
      </pc:sldChg>
      <pc:sldChg chg="modNotesTx">
        <pc:chgData name="Ceri Brinkworth" userId="6529f433-d9ea-4c65-9791-0b6df18ce9fe" providerId="ADAL" clId="{A6E73895-1997-B244-A296-37DC274FCF71}" dt="2022-12-21T12:02:34.861" v="739" actId="20577"/>
        <pc:sldMkLst>
          <pc:docMk/>
          <pc:sldMk cId="365296059" sldId="1018"/>
        </pc:sldMkLst>
      </pc:sldChg>
      <pc:sldChg chg="modNotesTx">
        <pc:chgData name="Ceri Brinkworth" userId="6529f433-d9ea-4c65-9791-0b6df18ce9fe" providerId="ADAL" clId="{A6E73895-1997-B244-A296-37DC274FCF71}" dt="2022-12-21T12:15:37.798" v="1259" actId="20577"/>
        <pc:sldMkLst>
          <pc:docMk/>
          <pc:sldMk cId="3075336286" sldId="1019"/>
        </pc:sldMkLst>
      </pc:sldChg>
      <pc:sldChg chg="modSp mod modNotesTx">
        <pc:chgData name="Ceri Brinkworth" userId="6529f433-d9ea-4c65-9791-0b6df18ce9fe" providerId="ADAL" clId="{A6E73895-1997-B244-A296-37DC274FCF71}" dt="2022-12-21T12:15:03.565" v="1141" actId="20577"/>
        <pc:sldMkLst>
          <pc:docMk/>
          <pc:sldMk cId="906368432" sldId="1020"/>
        </pc:sldMkLst>
        <pc:spChg chg="mod">
          <ac:chgData name="Ceri Brinkworth" userId="6529f433-d9ea-4c65-9791-0b6df18ce9fe" providerId="ADAL" clId="{A6E73895-1997-B244-A296-37DC274FCF71}" dt="2022-12-21T12:05:08.882" v="884" actId="20577"/>
          <ac:spMkLst>
            <pc:docMk/>
            <pc:sldMk cId="906368432" sldId="1020"/>
            <ac:spMk id="2" creationId="{F471469F-21DD-8648-90F1-2E26C8476686}"/>
          </ac:spMkLst>
        </pc:spChg>
      </pc:sldChg>
      <pc:sldChg chg="ord">
        <pc:chgData name="Ceri Brinkworth" userId="6529f433-d9ea-4c65-9791-0b6df18ce9fe" providerId="ADAL" clId="{A6E73895-1997-B244-A296-37DC274FCF71}" dt="2022-12-21T12:11:16.543" v="971" actId="20578"/>
        <pc:sldMkLst>
          <pc:docMk/>
          <pc:sldMk cId="1026422025" sldId="1022"/>
        </pc:sldMkLst>
      </pc:sldChg>
      <pc:sldChg chg="add del">
        <pc:chgData name="Ceri Brinkworth" userId="6529f433-d9ea-4c65-9791-0b6df18ce9fe" providerId="ADAL" clId="{A6E73895-1997-B244-A296-37DC274FCF71}" dt="2022-12-21T12:02:13.409" v="724" actId="2696"/>
        <pc:sldMkLst>
          <pc:docMk/>
          <pc:sldMk cId="211529177" sldId="1023"/>
        </pc:sldMkLst>
      </pc:sldChg>
      <pc:sldChg chg="add">
        <pc:chgData name="Ceri Brinkworth" userId="6529f433-d9ea-4c65-9791-0b6df18ce9fe" providerId="ADAL" clId="{A6E73895-1997-B244-A296-37DC274FCF71}" dt="2022-12-21T12:14:55.489" v="1137"/>
        <pc:sldMkLst>
          <pc:docMk/>
          <pc:sldMk cId="1634627950" sldId="1023"/>
        </pc:sldMkLst>
      </pc:sldChg>
      <pc:sldChg chg="modSp new del mod modNotesTx">
        <pc:chgData name="Ceri Brinkworth" userId="6529f433-d9ea-4c65-9791-0b6df18ce9fe" providerId="ADAL" clId="{A6E73895-1997-B244-A296-37DC274FCF71}" dt="2022-12-21T12:14:50.708" v="1136" actId="2696"/>
        <pc:sldMkLst>
          <pc:docMk/>
          <pc:sldMk cId="2554865026" sldId="1023"/>
        </pc:sldMkLst>
        <pc:spChg chg="mod">
          <ac:chgData name="Ceri Brinkworth" userId="6529f433-d9ea-4c65-9791-0b6df18ce9fe" providerId="ADAL" clId="{A6E73895-1997-B244-A296-37DC274FCF71}" dt="2022-12-21T12:03:21.707" v="793" actId="20577"/>
          <ac:spMkLst>
            <pc:docMk/>
            <pc:sldMk cId="2554865026" sldId="1023"/>
            <ac:spMk id="2" creationId="{E01CD058-F7B3-EDD5-1138-EF0DD6FFD2EA}"/>
          </ac:spMkLst>
        </pc:spChg>
        <pc:spChg chg="mod">
          <ac:chgData name="Ceri Brinkworth" userId="6529f433-d9ea-4c65-9791-0b6df18ce9fe" providerId="ADAL" clId="{A6E73895-1997-B244-A296-37DC274FCF71}" dt="2022-12-21T12:03:15.438" v="768" actId="207"/>
          <ac:spMkLst>
            <pc:docMk/>
            <pc:sldMk cId="2554865026" sldId="1023"/>
            <ac:spMk id="3" creationId="{9B371F02-B2C1-0F25-95A6-778569FF19BF}"/>
          </ac:spMkLst>
        </pc:spChg>
      </pc:sldChg>
      <pc:sldChg chg="modSp add mod modNotesTx">
        <pc:chgData name="Ceri Brinkworth" userId="6529f433-d9ea-4c65-9791-0b6df18ce9fe" providerId="ADAL" clId="{A6E73895-1997-B244-A296-37DC274FCF71}" dt="2022-12-21T12:17:09.310" v="1344" actId="20577"/>
        <pc:sldMkLst>
          <pc:docMk/>
          <pc:sldMk cId="2615794669" sldId="1027"/>
        </pc:sldMkLst>
        <pc:spChg chg="mod">
          <ac:chgData name="Ceri Brinkworth" userId="6529f433-d9ea-4c65-9791-0b6df18ce9fe" providerId="ADAL" clId="{A6E73895-1997-B244-A296-37DC274FCF71}" dt="2022-12-21T12:11:48.403" v="978" actId="20577"/>
          <ac:spMkLst>
            <pc:docMk/>
            <pc:sldMk cId="2615794669" sldId="1027"/>
            <ac:spMk id="2" creationId="{00000000-0000-0000-0000-000000000000}"/>
          </ac:spMkLst>
        </pc:spChg>
        <pc:spChg chg="mod">
          <ac:chgData name="Ceri Brinkworth" userId="6529f433-d9ea-4c65-9791-0b6df18ce9fe" providerId="ADAL" clId="{A6E73895-1997-B244-A296-37DC274FCF71}" dt="2022-12-21T12:11:55.415" v="991" actId="20577"/>
          <ac:spMkLst>
            <pc:docMk/>
            <pc:sldMk cId="2615794669" sldId="1027"/>
            <ac:spMk id="4" creationId="{78DCF29F-5515-690E-1F3F-7B1736B65C55}"/>
          </ac:spMkLst>
        </pc:spChg>
      </pc:sldChg>
      <pc:sldChg chg="add modNotesTx">
        <pc:chgData name="Ceri Brinkworth" userId="6529f433-d9ea-4c65-9791-0b6df18ce9fe" providerId="ADAL" clId="{A6E73895-1997-B244-A296-37DC274FCF71}" dt="2022-12-21T12:17:15.256" v="1345" actId="114"/>
        <pc:sldMkLst>
          <pc:docMk/>
          <pc:sldMk cId="3730991850" sldId="1028"/>
        </pc:sldMkLst>
      </pc:sldChg>
    </pc:docChg>
  </pc:docChgLst>
  <pc:docChgLst>
    <pc:chgData name="Ceri Brinkworth" userId="6529f433-d9ea-4c65-9791-0b6df18ce9fe" providerId="ADAL" clId="{72CAEB10-B019-5A43-8464-5BFC4CA9B133}"/>
    <pc:docChg chg="modSld">
      <pc:chgData name="Ceri Brinkworth" userId="6529f433-d9ea-4c65-9791-0b6df18ce9fe" providerId="ADAL" clId="{72CAEB10-B019-5A43-8464-5BFC4CA9B133}" dt="2023-01-17T13:56:35.890" v="0"/>
      <pc:docMkLst>
        <pc:docMk/>
      </pc:docMkLst>
      <pc:sldChg chg="modAnim">
        <pc:chgData name="Ceri Brinkworth" userId="6529f433-d9ea-4c65-9791-0b6df18ce9fe" providerId="ADAL" clId="{72CAEB10-B019-5A43-8464-5BFC4CA9B133}" dt="2023-01-17T13:56:35.890" v="0"/>
        <pc:sldMkLst>
          <pc:docMk/>
          <pc:sldMk cId="365296059" sldId="101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591CF-27CD-40DD-BD1D-B414D5549892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18598-D2A9-4FD7-9F0B-70B7A31E7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614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3A82-F637-1543-8C13-D12BDF0F499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7F53-BA33-7E40-958D-01A6607E9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1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C2BD-ABBD-1C45-BDAB-44A2829FA1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56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58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05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19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5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C2BD-ABBD-1C45-BDAB-44A2829FA1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6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66" y="0"/>
            <a:ext cx="9137468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067944" y="4221088"/>
            <a:ext cx="5076056" cy="1181993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4EBE64A-402B-1A5B-1D48-A271DF4312CD}"/>
              </a:ext>
            </a:extLst>
          </p:cNvPr>
          <p:cNvSpPr/>
          <p:nvPr userDrawn="1"/>
        </p:nvSpPr>
        <p:spPr>
          <a:xfrm>
            <a:off x="4572000" y="6485021"/>
            <a:ext cx="4572000" cy="372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37735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85394"/>
            <a:ext cx="8639175" cy="504056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527" y="1385394"/>
            <a:ext cx="4246885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00017" y="1385394"/>
            <a:ext cx="4254624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7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7478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495425"/>
            <a:ext cx="86391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thmiskin.com/parent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xfordowl.co.uk/Reading/" TargetMode="External"/><Relationship Id="rId4" Type="http://schemas.openxmlformats.org/officeDocument/2006/relationships/hyperlink" Target="https://www.facebook.com/miskin.educatio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83900" y="4221088"/>
            <a:ext cx="4860099" cy="1181993"/>
          </a:xfrm>
        </p:spPr>
        <p:txBody>
          <a:bodyPr>
            <a:noAutofit/>
          </a:bodyPr>
          <a:lstStyle/>
          <a:p>
            <a:r>
              <a:rPr lang="en-US" sz="2800" dirty="0"/>
              <a:t>Parent Meeting </a:t>
            </a:r>
            <a:br>
              <a:rPr lang="en-US" sz="2800" dirty="0"/>
            </a:br>
            <a:r>
              <a:rPr lang="en-US" sz="2800" dirty="0"/>
              <a:t>Phonics Screening Check</a:t>
            </a:r>
          </a:p>
        </p:txBody>
      </p:sp>
    </p:spTree>
    <p:extLst>
      <p:ext uri="{BB962C8B-B14F-4D97-AF65-F5344CB8AC3E}">
        <p14:creationId xmlns:p14="http://schemas.microsoft.com/office/powerpoint/2010/main" val="144907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972DBF38-5835-E687-B04E-4ADBC1733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896" y="2153520"/>
            <a:ext cx="4682207" cy="318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3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6" y="260649"/>
            <a:ext cx="8640951" cy="86409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359" t="19107" r="22222" b="28875"/>
          <a:stretch/>
        </p:blipFill>
        <p:spPr>
          <a:xfrm>
            <a:off x="323850" y="587022"/>
            <a:ext cx="8639175" cy="555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8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1D1930-DA65-1D4E-8A1A-8B2F9CEA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Phonics Screening Check?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285F38-98DE-4746-A2A4-771CDD0D9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word-reading test at the end of Year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Children read 40 words.</a:t>
            </a:r>
          </a:p>
        </p:txBody>
      </p:sp>
    </p:spTree>
    <p:extLst>
      <p:ext uri="{BB962C8B-B14F-4D97-AF65-F5344CB8AC3E}">
        <p14:creationId xmlns:p14="http://schemas.microsoft.com/office/powerpoint/2010/main" val="36529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71469F-21DD-8648-90F1-2E26C847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9"/>
            <a:ext cx="8205617" cy="864096"/>
          </a:xfrm>
        </p:spPr>
        <p:txBody>
          <a:bodyPr/>
          <a:lstStyle/>
          <a:p>
            <a:r>
              <a:rPr lang="en-US" dirty="0"/>
              <a:t>‘Special Friends’, ‘Fred Talk’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D978140-5EAA-1D40-BB07-5D4020AE85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6009" y="1828800"/>
            <a:ext cx="7391980" cy="35527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636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1D0C9C-3D1A-1B43-89FB-E992F887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Nonsense words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3F3701B-E3AE-3643-B41D-8D2F98D6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32" y="1731717"/>
            <a:ext cx="3878316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B83FF7B-A559-5041-BADD-DDD84C8E1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32" y="3493582"/>
            <a:ext cx="3878317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E363FE7-69DB-F341-B5ED-51227FAD8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852" y="1731717"/>
            <a:ext cx="3878316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FBAF87B-3D93-8545-A864-2482BDC970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77"/>
          <a:stretch/>
        </p:blipFill>
        <p:spPr>
          <a:xfrm>
            <a:off x="4792523" y="3493582"/>
            <a:ext cx="3881645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5336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1CD058-F7B3-EDD5-1138-EF0DD6FFD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 every child to 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371F02-B2C1-0F25-95A6-778569FF1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A person and a child sitting at a table&#10;&#10;Description automatically generated with low confidence">
            <a:extLst>
              <a:ext uri="{FF2B5EF4-FFF2-40B4-BE49-F238E27FC236}">
                <a16:creationId xmlns="" xmlns:a16="http://schemas.microsoft.com/office/drawing/2014/main" id="{4F6B4C1E-5CB0-92F2-2673-6182FD681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85393"/>
            <a:ext cx="8327675" cy="467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2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DBF1B9-23AD-D3A3-BA60-5BE68FA5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at home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342ACDE-04E3-376F-BB92-F9ACC2280435}"/>
              </a:ext>
            </a:extLst>
          </p:cNvPr>
          <p:cNvSpPr/>
          <p:nvPr/>
        </p:nvSpPr>
        <p:spPr>
          <a:xfrm>
            <a:off x="1849508" y="2630927"/>
            <a:ext cx="718512" cy="16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7408" t="12524" r="40247" b="8024"/>
          <a:stretch/>
        </p:blipFill>
        <p:spPr>
          <a:xfrm>
            <a:off x="2568020" y="1249956"/>
            <a:ext cx="3518551" cy="486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91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Ruth Miskin Parents’ Page:</a:t>
            </a:r>
          </a:p>
          <a:p>
            <a:r>
              <a:rPr lang="en-US" dirty="0">
                <a:hlinkClick r:id="rId3"/>
              </a:rPr>
              <a:t>https://www.ruthmiskin.com/parents/</a:t>
            </a:r>
            <a:endParaRPr lang="en-US" dirty="0"/>
          </a:p>
          <a:p>
            <a:endParaRPr lang="en-US" dirty="0"/>
          </a:p>
          <a:p>
            <a:r>
              <a:rPr lang="en-US" dirty="0"/>
              <a:t>Ruth Miskin Facebook:</a:t>
            </a:r>
          </a:p>
          <a:p>
            <a:r>
              <a:rPr lang="en-US" dirty="0">
                <a:hlinkClick r:id="rId4"/>
              </a:rPr>
              <a:t>https://www.facebook.com/miskin.education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Free e-books for home reading:</a:t>
            </a:r>
          </a:p>
          <a:p>
            <a:r>
              <a:rPr lang="en-US" dirty="0">
                <a:hlinkClick r:id="rId5"/>
              </a:rPr>
              <a:t>http://www.oxfordowl.co.uk/Reading/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7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6" y="260649"/>
            <a:ext cx="8640951" cy="864096"/>
          </a:xfrm>
        </p:spPr>
        <p:txBody>
          <a:bodyPr/>
          <a:lstStyle/>
          <a:p>
            <a:r>
              <a:rPr lang="en-US" dirty="0"/>
              <a:t>Reading </a:t>
            </a:r>
            <a:r>
              <a:rPr lang="en-GB" dirty="0"/>
              <a:t>changes everything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A5A5A"/>
                </a:solidFill>
              </a:rPr>
              <a:t>Teach a child to read and keep that child reading and we will change everything.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And I mean everything.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1800" i="1" dirty="0"/>
              <a:t>Jeanette Winterson</a:t>
            </a:r>
            <a:endParaRPr lang="en-US" sz="1800" b="1" i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50526"/>
      </p:ext>
    </p:extLst>
  </p:cSld>
  <p:clrMapOvr>
    <a:masterClrMapping/>
  </p:clrMapOvr>
</p:sld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7D1AFDE363394FB0A1E3A52CA664CD" ma:contentTypeVersion="18" ma:contentTypeDescription="Create a new document." ma:contentTypeScope="" ma:versionID="e88fbd9444d166bde9ac2c9ac7f8c0ce">
  <xsd:schema xmlns:xsd="http://www.w3.org/2001/XMLSchema" xmlns:xs="http://www.w3.org/2001/XMLSchema" xmlns:p="http://schemas.microsoft.com/office/2006/metadata/properties" xmlns:ns2="9a8f53b2-13a3-4793-90e7-10226504b3c4" xmlns:ns3="e3eab8b6-c0c4-41d5-9873-d73174f14db4" targetNamespace="http://schemas.microsoft.com/office/2006/metadata/properties" ma:root="true" ma:fieldsID="a37b41880412a4737e75f356d32fb4b0" ns2:_="" ns3:_="">
    <xsd:import namespace="9a8f53b2-13a3-4793-90e7-10226504b3c4"/>
    <xsd:import namespace="e3eab8b6-c0c4-41d5-9873-d73174f14d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DateandTimeModified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f53b2-13a3-4793-90e7-10226504b3c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851b88b5-1e03-4004-8c48-28539b4b26ed}" ma:internalName="TaxCatchAll" ma:showField="CatchAllData" ma:web="9a8f53b2-13a3-4793-90e7-10226504b3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ab8b6-c0c4-41d5-9873-d73174f14d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DateandTimeModified" ma:index="23" nillable="true" ma:displayName="Date and Time Modified" ma:format="DateTime" ma:internalName="DateandTimeModified">
      <xsd:simpleType>
        <xsd:restriction base="dms:DateTime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2edab9a-dc9d-426e-90cc-a0414d65d0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DD721F-5C7C-4594-B57D-8FF2402C6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8f53b2-13a3-4793-90e7-10226504b3c4"/>
    <ds:schemaRef ds:uri="e3eab8b6-c0c4-41d5-9873-d73174f14d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F11ADF-2FC6-4EBB-B614-F07692C24FA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1209377-E1C5-45D0-A55B-80E41E5CA9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3987</TotalTime>
  <Words>112</Words>
  <Application>Microsoft Office PowerPoint</Application>
  <PresentationFormat>On-screen Show (4:3)</PresentationFormat>
  <Paragraphs>42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MS PGothic</vt:lpstr>
      <vt:lpstr>Arial</vt:lpstr>
      <vt:lpstr>Calibri</vt:lpstr>
      <vt:lpstr>Garamond</vt:lpstr>
      <vt:lpstr>Times New Roman</vt:lpstr>
      <vt:lpstr>NEW Phonics Template</vt:lpstr>
      <vt:lpstr>Parent Meeting  Phonics Screening Check</vt:lpstr>
      <vt:lpstr>PowerPoint Presentation</vt:lpstr>
      <vt:lpstr>What is the Phonics Screening Check?</vt:lpstr>
      <vt:lpstr>‘Special Friends’, ‘Fred Talk’</vt:lpstr>
      <vt:lpstr>Nonsense words</vt:lpstr>
      <vt:lpstr>Teach every child to read</vt:lpstr>
      <vt:lpstr>Practice at home</vt:lpstr>
      <vt:lpstr>Online resources available</vt:lpstr>
      <vt:lpstr>Reading changes everything</vt:lpstr>
      <vt:lpstr>Any questions?</vt:lpstr>
    </vt:vector>
  </TitlesOfParts>
  <Company>Ruth Miskin Literacy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Steenson</dc:creator>
  <cp:lastModifiedBy>Mrs Healey</cp:lastModifiedBy>
  <cp:revision>140</cp:revision>
  <cp:lastPrinted>2023-05-24T10:19:52Z</cp:lastPrinted>
  <dcterms:created xsi:type="dcterms:W3CDTF">2015-11-23T14:36:59Z</dcterms:created>
  <dcterms:modified xsi:type="dcterms:W3CDTF">2025-05-15T09:19:08Z</dcterms:modified>
</cp:coreProperties>
</file>