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1C891-0CD6-45DA-BEAD-133A6F74A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86E93B-F610-4714-AD25-C217AC9B3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5FEE5-237F-495B-9270-A403750F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B07D1-3FF2-48F9-A68B-620486BA5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19B6F-51A1-48B0-8C9C-595EB4045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75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BA12-8883-4476-8A6B-10AC5850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54791-74BE-443F-9217-56307CB6E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8B6F5-A497-4244-B55C-1EAA9D44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1BE75-6F20-40F3-84BC-99778B525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B44B4-6DCA-4172-A1A7-BA9B176F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86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05A3A-B10F-4472-97CB-90A00D1DE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7A5FF-9115-4A62-9EBA-10A006D16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6F5ED-8950-4D51-ADBE-BBD39568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3FEBF-E845-44B2-B258-AC4D15DDB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42C35-6495-4368-BCB3-DA6478013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79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7705-A6A7-4893-AF2B-9380C2221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7CFD2-220C-4158-8D3B-4BBB65AF0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0DBEE-FB9E-4FA9-A610-DA7938BD2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7F62B-D6D6-4070-9144-47CCFB74C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2E0BD-697A-41E4-8AF2-F9E01EDF8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84A26-10EE-4AA2-A039-F7EB44F3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95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2E6C-097D-4CB5-954D-7ED6847D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41C92-E428-4839-8FA5-3E9B236AE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585DC-B0E0-41D9-897B-3B6A88CD0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5D7B5-2221-42A5-B4F2-1B5E26239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4B49ED-D118-4B6E-BC52-75E1FE20A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15D10F-3463-49CC-A482-A1C0B7654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5EEC13-2059-42F1-A9CF-EBF81D64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800F62-F872-45E8-B98A-43C4A82A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95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1662-DCD8-4FC6-924E-5C6B6735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858665-98B0-4BA6-94F7-7DB6FD67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594F5-1F2A-4D6A-9CF6-690D2B255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9828F-1987-44C4-A635-A2016D4B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95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1574CE-351B-4406-AA4B-E72031B4A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14155-2C9E-47A8-ABC4-AE5BD3BFF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D5DC8-2E88-4598-8573-D3ED6C89D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59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6944-903F-4A87-90C1-49DABF04C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A3085-6341-4A28-B46F-6F6F3EC17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7417C-954B-4941-A7C5-808485784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841E6-8A9C-4052-829C-1DCA6142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B7E5E-C466-40D6-AC18-4D038B309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6CE1A-BB15-4837-8AEE-692F28C9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73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52F4-F183-4A32-9237-67B7E669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9E09-97EF-48FF-94F1-210C8043A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0D487-581F-4AC4-B589-AFC1F305E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7DA01-05B2-4768-803F-69CDA98F9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A54B5-DDEE-431F-812C-DD4CF9F0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3A8B1-0469-4257-B63B-B2D11D92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0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730D7-44DE-42CB-9AB1-955549E2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F31DF-F8BA-4029-A5D4-5E98BFB2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25B41-E400-496D-BC59-7108F508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00FBD-B71A-4147-88FD-6441B5B3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488B4-D05D-4DEC-A7AF-B5D69BCA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314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3CB54-351F-4163-A5E1-AF781F4EE4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45575-0A3A-4616-80F7-31E7BEAF9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74DB8-F743-41A5-A0B5-4B37A64F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EC9F4-0739-40D1-B65F-E41365A3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DCDE5-E995-400E-97E5-BA2DFD4B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65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15A741-FFB5-4B13-96B0-00DD3780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E09DB-B46E-4911-BFC2-120813075D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28B9B-F1AE-4D06-AFB7-AB78C7A63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1F645-BFB9-4958-B9E7-A6243A420E6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F8FA1-C654-4FCD-83AF-233D78B58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0645E-7BA2-4EF4-B7D2-C7ED4F989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CF2B4-BABC-42CE-BD60-84A8DF89F9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19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88222F-1EA2-4868-9842-CC88780D62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85" t="35051" r="7989" b="8041"/>
          <a:stretch/>
        </p:blipFill>
        <p:spPr>
          <a:xfrm>
            <a:off x="1012720" y="1263191"/>
            <a:ext cx="10166559" cy="448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4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Davies</dc:creator>
  <cp:lastModifiedBy>Mr Davies</cp:lastModifiedBy>
  <cp:revision>1</cp:revision>
  <dcterms:created xsi:type="dcterms:W3CDTF">2026-10-23T07:15:43Z</dcterms:created>
  <dcterms:modified xsi:type="dcterms:W3CDTF">2026-10-23T07:20:19Z</dcterms:modified>
</cp:coreProperties>
</file>