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E9532B2-994C-48C1-915B-D452379B3FFC}">
  <a:tblStyle styleId="{1E9532B2-994C-48C1-915B-D452379B3FF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325e6f694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f325e6f694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E599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3278785" y="0"/>
            <a:ext cx="30372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sng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 Yearly Overview</a:t>
            </a:r>
            <a:endParaRPr b="1" sz="2400" u="sng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130" name="Google Shape;130;p25"/>
          <p:cNvGraphicFramePr/>
          <p:nvPr/>
        </p:nvGraphicFramePr>
        <p:xfrm>
          <a:off x="228599" y="43858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{1E9532B2-994C-48C1-915B-D452379B3FFC}</a:tableStyleId>
              </a:tblPr>
              <a:tblGrid>
                <a:gridCol w="1239200"/>
                <a:gridCol w="1239200"/>
                <a:gridCol w="1239200"/>
                <a:gridCol w="1239200"/>
                <a:gridCol w="1239200"/>
                <a:gridCol w="1239200"/>
                <a:gridCol w="1239200"/>
              </a:tblGrid>
              <a:tr h="383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Autumn 1</a:t>
                      </a:r>
                      <a:endParaRPr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4813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Autumn 2</a:t>
                      </a:r>
                      <a:endParaRPr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4813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Spring 1</a:t>
                      </a:r>
                      <a:endParaRPr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4813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Spring 2</a:t>
                      </a:r>
                      <a:endParaRPr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4813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Summer 1</a:t>
                      </a:r>
                      <a:endParaRPr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4813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Summer 2</a:t>
                      </a:r>
                      <a:endParaRPr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48135"/>
                    </a:solidFill>
                  </a:tcPr>
                </a:tc>
              </a:tr>
              <a:tr h="823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Reception</a:t>
                      </a:r>
                      <a:endParaRPr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Footy Totz </a:t>
                      </a: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First PE 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Gymnastics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Multi-skills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Athletics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Dance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823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Year 1</a:t>
                      </a:r>
                      <a:endParaRPr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Gymnastics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Kwik Cricket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Ben </a:t>
                      </a:r>
                      <a:endParaRPr b="1" sz="10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Yoga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Multi-skills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Social Dodgeball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Football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Fundamentals 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Dance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Rugby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Fundamentals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O.A.A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Ball Games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Athletics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Ball Skills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</a:tr>
              <a:tr h="823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Year 2</a:t>
                      </a:r>
                      <a:endParaRPr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9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Gymnastics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Kwik Cricket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(Cheshire Cricket)</a:t>
                      </a:r>
                      <a:endParaRPr b="1"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9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Yoga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Multi-skills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9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Social Dodgeball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Football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Fundamentals 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9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Dance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Rugby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 </a:t>
                      </a: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Fundamentals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9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O.A.A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Ball Games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9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Athletics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Ball Skills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9000"/>
                    </a:solidFill>
                  </a:tcPr>
                </a:tc>
              </a:tr>
              <a:tr h="823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mic Sans MS"/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Year 3/4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</a:t>
                      </a:r>
                      <a:r>
                        <a:rPr b="1"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x3)</a:t>
                      </a:r>
                      <a:endParaRPr b="1"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Cricket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Football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Handball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Netball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Gymnastics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Tag Rugby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Multi-skills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Basketball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Dance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Cricket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Athletics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O.A.A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1EFD8"/>
                    </a:solidFill>
                  </a:tcPr>
                </a:tc>
              </a:tr>
              <a:tr h="823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Year 5/6</a:t>
                      </a:r>
                      <a:endParaRPr sz="11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(x3)</a:t>
                      </a:r>
                      <a:endParaRPr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Swimming ML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Dodgeball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Cricket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Swimming ML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Handball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Netball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Swimming NG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Gymnastics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Tag Rugby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Swimming NG</a:t>
                      </a:r>
                      <a:b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</a:b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Multi-skills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O.A.A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Swimming NA</a:t>
                      </a:r>
                      <a:endParaRPr sz="11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Dance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Football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Swimming NA</a:t>
                      </a:r>
                      <a:b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</a:br>
                      <a:r>
                        <a:rPr lang="en-GB" sz="1100" u="none" cap="none" strike="noStrike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Athletics</a:t>
                      </a:r>
                      <a:endParaRPr sz="11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Basketball </a:t>
                      </a:r>
                      <a:r>
                        <a:rPr b="1" lang="en-GB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(Ben)</a:t>
                      </a:r>
                      <a:endParaRPr sz="1100" u="none" cap="none" strike="noStrike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34300" marB="34300" marR="68600" marL="686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8D08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