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76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509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5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08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70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9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050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784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73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89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03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2B98A-423B-4F14-B507-34600569208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DA8BB-9162-4856-9BC1-9AD69C2F6D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7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020205"/>
              </p:ext>
            </p:extLst>
          </p:nvPr>
        </p:nvGraphicFramePr>
        <p:xfrm>
          <a:off x="220690" y="0"/>
          <a:ext cx="11792345" cy="6640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739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81084">
                <a:tc>
                  <a:txBody>
                    <a:bodyPr/>
                    <a:lstStyle/>
                    <a:p>
                      <a:r>
                        <a:rPr lang="en-GB" b="0" u="sng" dirty="0">
                          <a:solidFill>
                            <a:srgbClr val="FF0000"/>
                          </a:solidFill>
                        </a:rPr>
                        <a:t>Maths yearly overview.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EYFS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</a:t>
                      </a:r>
                      <a:r>
                        <a:rPr lang="en-GB" baseline="0" dirty="0"/>
                        <a:t> 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106">
                <a:tc>
                  <a:txBody>
                    <a:bodyPr/>
                    <a:lstStyle/>
                    <a:p>
                      <a:r>
                        <a:rPr lang="en-GB" dirty="0"/>
                        <a:t>Autumn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Getting</a:t>
                      </a:r>
                      <a:r>
                        <a:rPr lang="en-GB" sz="1400" baseline="0" dirty="0"/>
                        <a:t> to know you.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Just like me.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It’s me 123!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Light and dark.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Previous Reception experiences and counting within 100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Comparison of quantities and part–whole relationships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Numbers 0 to 5</a:t>
                      </a:r>
                      <a:endParaRPr lang="en-GB" sz="1200" baseline="0" dirty="0"/>
                    </a:p>
                    <a:p>
                      <a:endParaRPr lang="en-GB" baseline="0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Numbers 10 to 100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Calculations within 20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Fluently add and subtract within 10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Addition and subtraction of two-digit numbers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Place</a:t>
                      </a:r>
                      <a:r>
                        <a:rPr lang="en-GB" sz="1400" baseline="0" dirty="0"/>
                        <a:t> value.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Addition and subtraction.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Multiplication and division A.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Place value.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Addition</a:t>
                      </a:r>
                      <a:r>
                        <a:rPr lang="en-GB" sz="1400" baseline="0" dirty="0"/>
                        <a:t> and subtraction.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Measurement – area.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Multiplication A.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Place</a:t>
                      </a:r>
                      <a:r>
                        <a:rPr lang="en-GB" sz="1400" baseline="0" dirty="0"/>
                        <a:t> value.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Addition and subtraction.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Multiplication and division 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Fractions A.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Place value.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Addition,</a:t>
                      </a:r>
                      <a:r>
                        <a:rPr lang="en-GB" sz="1400" baseline="0" dirty="0"/>
                        <a:t> subtraction, multiplication and division.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Fractions A &amp; B.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Measurement- converting time. 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52">
                <a:tc>
                  <a:txBody>
                    <a:bodyPr/>
                    <a:lstStyle/>
                    <a:p>
                      <a:r>
                        <a:rPr lang="en-GB" dirty="0"/>
                        <a:t>Spring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Alive in</a:t>
                      </a:r>
                      <a:r>
                        <a:rPr lang="en-GB" sz="1400" baseline="0" dirty="0"/>
                        <a:t> 5!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dirty="0"/>
                        <a:t>Growing</a:t>
                      </a:r>
                      <a:r>
                        <a:rPr lang="en-GB" sz="1400" baseline="0" dirty="0"/>
                        <a:t> in 6,7,8.</a:t>
                      </a:r>
                      <a:endParaRPr lang="en-GB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Building 9&amp;10.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Recognise, compose, decompose and manipulate 2D and 3D shapes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Numbers 0 to 10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Additive structures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/>
                        <a:t>Addition and subtraction facts within 10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Introduction to multiplication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Introduction to division structures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Shape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Addition and subtraction of two-digit numbers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Multiplication and</a:t>
                      </a:r>
                      <a:r>
                        <a:rPr lang="en-GB" sz="1400" baseline="0" dirty="0"/>
                        <a:t> division B.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Measurement-Length and perimeter.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Fractions 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Measurement – mass and capacity.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Multiplication</a:t>
                      </a:r>
                      <a:r>
                        <a:rPr lang="en-GB" sz="1400" baseline="0" dirty="0"/>
                        <a:t> and division B.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Length and perimeter.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Fractions.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Decimals A.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Multiplication</a:t>
                      </a:r>
                      <a:r>
                        <a:rPr lang="en-GB" sz="1400" baseline="0" dirty="0"/>
                        <a:t> B.</a:t>
                      </a:r>
                    </a:p>
                    <a:p>
                      <a:r>
                        <a:rPr lang="en-GB" sz="1400" baseline="0" dirty="0"/>
                        <a:t>Fractions B.</a:t>
                      </a:r>
                    </a:p>
                    <a:p>
                      <a:r>
                        <a:rPr lang="en-GB" sz="1400" baseline="0" dirty="0"/>
                        <a:t>Decimals and percentages.</a:t>
                      </a:r>
                    </a:p>
                    <a:p>
                      <a:r>
                        <a:rPr lang="en-GB" sz="1400" baseline="0" dirty="0"/>
                        <a:t>Perimeter and area.</a:t>
                      </a:r>
                    </a:p>
                    <a:p>
                      <a:r>
                        <a:rPr lang="en-GB" sz="1400" baseline="0" dirty="0"/>
                        <a:t>Statistics.</a:t>
                      </a:r>
                    </a:p>
                    <a:p>
                      <a:endParaRPr lang="en-GB" baseline="0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Ratio.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Algebra.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Decimals.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Fractions.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Measurement-</a:t>
                      </a:r>
                      <a:r>
                        <a:rPr lang="en-GB" sz="1400" baseline="0" dirty="0"/>
                        <a:t> Area, perimeter and volume.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Statistics. 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Picture 2" descr="White Rose Maths – Spring Term | Year 1 | Cornerstones Educ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2811"/>
            <a:ext cx="1663986" cy="108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dswood Primary School: Welcome To Adswood Primary Scho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" y="4848726"/>
            <a:ext cx="892713" cy="89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713B2D-4D6F-445C-859B-D6F8C8E13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40" y="4295827"/>
            <a:ext cx="986428" cy="46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14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613766"/>
              </p:ext>
            </p:extLst>
          </p:nvPr>
        </p:nvGraphicFramePr>
        <p:xfrm>
          <a:off x="149903" y="2545091"/>
          <a:ext cx="11221056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261857">
                <a:tc>
                  <a:txBody>
                    <a:bodyPr/>
                    <a:lstStyle/>
                    <a:p>
                      <a:r>
                        <a:rPr lang="en-GB" dirty="0"/>
                        <a:t>Summer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To</a:t>
                      </a:r>
                      <a:r>
                        <a:rPr lang="en-GB" sz="1400" baseline="0" dirty="0"/>
                        <a:t> 20 and beyond.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First, then, now.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Find my pattern.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On the move.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Numbers 0 to 20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Unitising and coin recognition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Position and direction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Money 10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Fraction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Time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Position and direction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Multiplication and division – doubling, halving, quotative and partitive division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Sense of measure – capacity, volume,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Fractions B.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Measurement- money.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Measurement-time.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Geometry-shape.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Statistics.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Decimals B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Measurement</a:t>
                      </a:r>
                      <a:r>
                        <a:rPr lang="en-GB" sz="1400" baseline="0" dirty="0"/>
                        <a:t> – money.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Measurement – time.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Geometry- shape.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Statistics.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Geometry- position and direction.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Geometry- shape.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Geometry-</a:t>
                      </a:r>
                      <a:r>
                        <a:rPr lang="en-GB" sz="1400" baseline="0" dirty="0"/>
                        <a:t> position and direction.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Decimals.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Negative numbers.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Converting units.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Measurement – volume.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Geometry- shape.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Geometry-</a:t>
                      </a:r>
                      <a:r>
                        <a:rPr lang="en-GB" sz="1400" baseline="0" dirty="0"/>
                        <a:t> potion and direction.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aseline="0" dirty="0"/>
                        <a:t>Themed projections, consolidation and problem solving. 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 descr="White Rose Maths – Spring Term | Year 1 | Cornerstones Educ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656" y="392989"/>
            <a:ext cx="1859371" cy="121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dswood Primary School: Welcome To Adswood Primary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378" y="118375"/>
            <a:ext cx="1305029" cy="130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74231"/>
              </p:ext>
            </p:extLst>
          </p:nvPr>
        </p:nvGraphicFramePr>
        <p:xfrm>
          <a:off x="149903" y="1606745"/>
          <a:ext cx="11221056" cy="981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026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81084">
                <a:tc>
                  <a:txBody>
                    <a:bodyPr/>
                    <a:lstStyle/>
                    <a:p>
                      <a:r>
                        <a:rPr lang="en-GB" b="0" u="sng" dirty="0">
                          <a:solidFill>
                            <a:srgbClr val="FF0000"/>
                          </a:solidFill>
                        </a:rPr>
                        <a:t>Maths yearly overview.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EYFS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</a:t>
                      </a:r>
                      <a:r>
                        <a:rPr lang="en-GB" baseline="0" dirty="0"/>
                        <a:t> 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Year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1C024690-60D5-4DF4-AC73-D20911D77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716" y="397076"/>
            <a:ext cx="1694271" cy="79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87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399</Words>
  <Application>Microsoft Office PowerPoint</Application>
  <PresentationFormat>Widescreen</PresentationFormat>
  <Paragraphs>109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Edwards</dc:creator>
  <cp:lastModifiedBy>Miss Edwards</cp:lastModifiedBy>
  <cp:revision>12</cp:revision>
  <cp:lastPrinted>2023-05-05T09:06:35Z</cp:lastPrinted>
  <dcterms:created xsi:type="dcterms:W3CDTF">2023-05-04T13:38:44Z</dcterms:created>
  <dcterms:modified xsi:type="dcterms:W3CDTF">2026-10-15T13:21:24Z</dcterms:modified>
</cp:coreProperties>
</file>