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7" roundtripDataSignature="AMtx7mibzeJZpjWDJQsfjvVRJGUxvNy27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5AB250C-0D12-47D8-847B-F0FE39AF680F}">
  <a:tblStyle styleId="{85AB250C-0D12-47D8-847B-F0FE39AF680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fill>
          <a:solidFill>
            <a:srgbClr val="D0DEEF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0DEEF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9FC5E8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</p:txBody>
      </p:sp>
      <p:graphicFrame>
        <p:nvGraphicFramePr>
          <p:cNvPr id="85" name="Google Shape;85;p1"/>
          <p:cNvGraphicFramePr/>
          <p:nvPr/>
        </p:nvGraphicFramePr>
        <p:xfrm>
          <a:off x="840528" y="152620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{85AB250C-0D12-47D8-847B-F0FE39AF680F}</a:tableStyleId>
              </a:tblPr>
              <a:tblGrid>
                <a:gridCol w="1480850"/>
                <a:gridCol w="1480850"/>
                <a:gridCol w="1480850"/>
                <a:gridCol w="1480850"/>
                <a:gridCol w="1480850"/>
                <a:gridCol w="1480850"/>
                <a:gridCol w="1480850"/>
              </a:tblGrid>
              <a:tr h="350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/>
                        <a:t>Aut 1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/>
                        <a:t>Aut 2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/>
                        <a:t>Spr 1 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/>
                        <a:t>Spr 2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/>
                        <a:t>Sum 1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800" u="none" cap="none" strike="noStrike"/>
                        <a:t>Sum 2</a:t>
                      </a:r>
                      <a:endParaRPr sz="1800" u="none" cap="none" strike="noStrike"/>
                    </a:p>
                  </a:txBody>
                  <a:tcPr marT="45725" marB="45725" marR="91450" marL="91450"/>
                </a:tc>
              </a:tr>
              <a:tr h="576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EYFS</a:t>
                      </a:r>
                      <a:endParaRPr sz="16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Exploring Sound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Music and Movement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Transport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Musical Stories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Transport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Big Band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</a:tr>
              <a:tr h="576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Year </a:t>
                      </a:r>
                      <a:r>
                        <a:rPr lang="en-GB" sz="16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1</a:t>
                      </a:r>
                      <a:endParaRPr sz="16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Keeping The Pulse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Tempo (Theme: Snail and Mouse)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Dynamics (Seaside)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omic Sans MS"/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Sound Patterns (</a:t>
                      </a: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Fairy Tales</a:t>
                      </a: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)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Pitch (Superheroes)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Musical Symbols (Under the sea)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</a:tr>
              <a:tr h="576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6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Year 2</a:t>
                      </a:r>
                      <a:endParaRPr sz="16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Call and response </a:t>
                      </a:r>
                      <a:endParaRPr sz="11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(Animals)</a:t>
                      </a:r>
                      <a:endParaRPr sz="11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Instruments (Musical Storytelling)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Singing </a:t>
                      </a:r>
                      <a:endParaRPr sz="11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(On this island)</a:t>
                      </a:r>
                      <a:endParaRPr sz="11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Contrasting Dynamics </a:t>
                      </a:r>
                      <a:endParaRPr sz="11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(Space)</a:t>
                      </a:r>
                      <a:endParaRPr sz="11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Structure </a:t>
                      </a:r>
                      <a:endParaRPr sz="11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(Myths and Legends)</a:t>
                      </a:r>
                      <a:endParaRPr sz="11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Pitch (Musical Me)</a:t>
                      </a:r>
                      <a:endParaRPr sz="11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</a:tr>
              <a:tr h="891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Year 3</a:t>
                      </a:r>
                      <a:endParaRPr sz="16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Ballads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Creating compositions in response to an animation (Theme: Mountains) 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Developing singing technique (Theme: The Vikings)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Pentatonic Melodies and Composition</a:t>
                      </a:r>
                      <a:endParaRPr sz="11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(Theme: Chinese New Year)</a:t>
                      </a:r>
                      <a:endParaRPr sz="1100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Jazz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Traditional Instruments and Improvisation (theme: India)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</a:tr>
              <a:tr h="10519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Year 4/5</a:t>
                      </a:r>
                      <a:endParaRPr sz="16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Composition Notation (Theme: Ancient Egypt)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Blues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South and West Africa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omic Sans MS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Composition to represent the festival of colour (Theme: Holi Festival)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Looping and Remixing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Music Theatre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</a:tr>
              <a:tr h="891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GB" sz="16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Year 6</a:t>
                      </a:r>
                      <a:endParaRPr sz="16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Dynamics, Pitch and Tempo (Theme: Fingal’s Cave)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omic Sans MS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Songs of WW2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Film Music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Theme and Variation (Theme: Pop Art)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Comic Sans MS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Baroque</a:t>
                      </a:r>
                      <a:endParaRPr sz="14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Composing and Performing a Leavers Song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…Our 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1100" u="none" cap="none" strike="noStrike">
                          <a:latin typeface="Comic Sans MS"/>
                          <a:ea typeface="Comic Sans MS"/>
                          <a:cs typeface="Comic Sans MS"/>
                          <a:sym typeface="Comic Sans MS"/>
                        </a:rPr>
                        <a:t>Leavers Production</a:t>
                      </a:r>
                      <a:endParaRPr sz="1100" u="none" cap="none" strike="noStrike">
                        <a:latin typeface="Comic Sans MS"/>
                        <a:ea typeface="Comic Sans MS"/>
                        <a:cs typeface="Comic Sans MS"/>
                        <a:sym typeface="Comic Sans MS"/>
                      </a:endParaRP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86" name="Google Shape;86;p1"/>
          <p:cNvSpPr txBox="1"/>
          <p:nvPr/>
        </p:nvSpPr>
        <p:spPr>
          <a:xfrm>
            <a:off x="1869325" y="871000"/>
            <a:ext cx="80136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i="0" lang="en-GB" sz="28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Music-202</a:t>
            </a:r>
            <a:r>
              <a:rPr b="1" lang="en-GB" sz="2800" u="sng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5</a:t>
            </a:r>
            <a:r>
              <a:rPr b="1" i="0" lang="en-GB" sz="28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-2</a:t>
            </a:r>
            <a:r>
              <a:rPr b="1" lang="en-GB" sz="2800" u="sng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6</a:t>
            </a:r>
            <a:r>
              <a:rPr b="1" i="0" lang="en-GB" sz="2800" u="sng" cap="none" strike="noStrik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KAPOW in Adswood</a:t>
            </a:r>
            <a:endParaRPr b="1" i="0" sz="2800" u="sng" cap="none" strike="noStrike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1475" y="242358"/>
            <a:ext cx="1171575" cy="62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2023-11-22T16:15:14Z</dcterms:created>
  <dc:creator>Mrs Lennon</dc:creator>
</cp:coreProperties>
</file>