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41079-9CCA-4966-B9C4-3BB4EA352345}" type="datetimeFigureOut">
              <a:rPr lang="en-GB" smtClean="0"/>
              <a:t>18/06/2025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A8BC5-654A-40BB-8C5A-CC19C76CBE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1335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41079-9CCA-4966-B9C4-3BB4EA352345}" type="datetimeFigureOut">
              <a:rPr lang="en-GB" smtClean="0"/>
              <a:t>18/06/2025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A8BC5-654A-40BB-8C5A-CC19C76CBE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7714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41079-9CCA-4966-B9C4-3BB4EA352345}" type="datetimeFigureOut">
              <a:rPr lang="en-GB" smtClean="0"/>
              <a:t>18/06/2025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A8BC5-654A-40BB-8C5A-CC19C76CBE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3142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41079-9CCA-4966-B9C4-3BB4EA352345}" type="datetimeFigureOut">
              <a:rPr lang="en-GB" smtClean="0"/>
              <a:t>18/06/2025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A8BC5-654A-40BB-8C5A-CC19C76CBE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5567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41079-9CCA-4966-B9C4-3BB4EA352345}" type="datetimeFigureOut">
              <a:rPr lang="en-GB" smtClean="0"/>
              <a:t>18/06/2025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A8BC5-654A-40BB-8C5A-CC19C76CBE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6619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41079-9CCA-4966-B9C4-3BB4EA352345}" type="datetimeFigureOut">
              <a:rPr lang="en-GB" smtClean="0"/>
              <a:t>18/06/2025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A8BC5-654A-40BB-8C5A-CC19C76CBE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1691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41079-9CCA-4966-B9C4-3BB4EA352345}" type="datetimeFigureOut">
              <a:rPr lang="en-GB" smtClean="0"/>
              <a:t>18/06/2025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A8BC5-654A-40BB-8C5A-CC19C76CBE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94936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41079-9CCA-4966-B9C4-3BB4EA352345}" type="datetimeFigureOut">
              <a:rPr lang="en-GB" smtClean="0"/>
              <a:t>18/06/2025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A8BC5-654A-40BB-8C5A-CC19C76CBE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7768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41079-9CCA-4966-B9C4-3BB4EA352345}" type="datetimeFigureOut">
              <a:rPr lang="en-GB" smtClean="0"/>
              <a:t>18/06/2025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A8BC5-654A-40BB-8C5A-CC19C76CBE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4674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41079-9CCA-4966-B9C4-3BB4EA352345}" type="datetimeFigureOut">
              <a:rPr lang="en-GB" smtClean="0"/>
              <a:t>18/06/2025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A8BC5-654A-40BB-8C5A-CC19C76CBE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8322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41079-9CCA-4966-B9C4-3BB4EA352345}" type="datetimeFigureOut">
              <a:rPr lang="en-GB" smtClean="0"/>
              <a:t>18/06/2025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A8BC5-654A-40BB-8C5A-CC19C76CBE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9652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841079-9CCA-4966-B9C4-3BB4EA352345}" type="datetimeFigureOut">
              <a:rPr lang="en-GB" smtClean="0"/>
              <a:t>18/06/2025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2A8BC5-654A-40BB-8C5A-CC19C76CBE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2433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371713" y="0"/>
            <a:ext cx="404950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b="1" u="sng" dirty="0" smtClean="0">
                <a:latin typeface="Comic Sans MS" panose="030F0702030302020204" pitchFamily="66" charset="0"/>
              </a:rPr>
              <a:t>PE Yearly Overview</a:t>
            </a:r>
            <a:endParaRPr lang="en-GB" sz="3200" b="1" u="sng" dirty="0">
              <a:latin typeface="Comic Sans MS" panose="030F0702030302020204" pitchFamily="66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4593691"/>
              </p:ext>
            </p:extLst>
          </p:nvPr>
        </p:nvGraphicFramePr>
        <p:xfrm>
          <a:off x="304799" y="584776"/>
          <a:ext cx="11565925" cy="61939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2275"/>
                <a:gridCol w="1652275"/>
                <a:gridCol w="1652275"/>
                <a:gridCol w="1652275"/>
                <a:gridCol w="1652275"/>
                <a:gridCol w="1652275"/>
                <a:gridCol w="1652275"/>
              </a:tblGrid>
              <a:tr h="543808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latin typeface="Comic Sans MS" panose="030F0702030302020204" pitchFamily="66" charset="0"/>
                        </a:rPr>
                        <a:t>Autumn 1</a:t>
                      </a:r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latin typeface="Comic Sans MS" panose="030F0702030302020204" pitchFamily="66" charset="0"/>
                        </a:rPr>
                        <a:t>Autumn 2</a:t>
                      </a:r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latin typeface="Comic Sans MS" panose="030F0702030302020204" pitchFamily="66" charset="0"/>
                        </a:rPr>
                        <a:t>Spring 1</a:t>
                      </a:r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latin typeface="Comic Sans MS" panose="030F0702030302020204" pitchFamily="66" charset="0"/>
                        </a:rPr>
                        <a:t>Spring 2</a:t>
                      </a:r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latin typeface="Comic Sans MS" panose="030F0702030302020204" pitchFamily="66" charset="0"/>
                        </a:rPr>
                        <a:t>Summer 1</a:t>
                      </a:r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latin typeface="Comic Sans MS" panose="030F0702030302020204" pitchFamily="66" charset="0"/>
                        </a:rPr>
                        <a:t>Summer 2</a:t>
                      </a:r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935293">
                <a:tc>
                  <a:txBody>
                    <a:bodyPr/>
                    <a:lstStyle/>
                    <a:p>
                      <a:pPr algn="ctr"/>
                      <a:endParaRPr lang="en-GB" dirty="0" smtClean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r>
                        <a:rPr lang="en-GB" dirty="0" smtClean="0">
                          <a:latin typeface="Comic Sans MS" panose="030F0702030302020204" pitchFamily="66" charset="0"/>
                        </a:rPr>
                        <a:t>Reception</a:t>
                      </a:r>
                    </a:p>
                    <a:p>
                      <a:pPr algn="ctr"/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 smtClean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First PE</a:t>
                      </a:r>
                    </a:p>
                    <a:p>
                      <a:pPr algn="ctr"/>
                      <a:endParaRPr lang="en-GB" sz="1400" dirty="0" smtClean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endParaRPr lang="en-GB" sz="1400" dirty="0" smtClean="0"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 smtClean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Gymnastics</a:t>
                      </a:r>
                      <a:endParaRPr lang="en-GB" sz="14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 smtClean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Dance</a:t>
                      </a:r>
                      <a:endParaRPr lang="en-GB" sz="14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 smtClean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Multi-skills</a:t>
                      </a:r>
                      <a:endParaRPr lang="en-GB" sz="14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 smtClean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Athletics</a:t>
                      </a:r>
                      <a:endParaRPr lang="en-GB" sz="14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 smtClean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Dance</a:t>
                      </a:r>
                      <a:endParaRPr lang="en-GB" sz="14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935293">
                <a:tc>
                  <a:txBody>
                    <a:bodyPr/>
                    <a:lstStyle/>
                    <a:p>
                      <a:pPr algn="ctr"/>
                      <a:endParaRPr lang="en-GB" dirty="0" smtClean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r>
                        <a:rPr lang="en-GB" dirty="0" smtClean="0">
                          <a:latin typeface="Comic Sans MS" panose="030F0702030302020204" pitchFamily="66" charset="0"/>
                        </a:rPr>
                        <a:t>Year</a:t>
                      </a:r>
                      <a:r>
                        <a:rPr lang="en-GB" baseline="0" dirty="0" smtClean="0">
                          <a:latin typeface="Comic Sans MS" panose="030F0702030302020204" pitchFamily="66" charset="0"/>
                        </a:rPr>
                        <a:t> 1</a:t>
                      </a:r>
                    </a:p>
                    <a:p>
                      <a:pPr algn="ctr"/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Gymnastics</a:t>
                      </a:r>
                    </a:p>
                    <a:p>
                      <a:pPr algn="ctr"/>
                      <a:endParaRPr lang="en-GB" sz="1400" dirty="0" smtClean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Multi-skills</a:t>
                      </a:r>
                      <a:endParaRPr lang="en-GB" sz="14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Yoga</a:t>
                      </a:r>
                    </a:p>
                    <a:p>
                      <a:pPr algn="ctr"/>
                      <a:endParaRPr lang="en-GB" sz="1400" dirty="0" smtClean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Ball</a:t>
                      </a:r>
                      <a:r>
                        <a:rPr lang="en-GB" sz="1400" baseline="0" dirty="0" smtClean="0">
                          <a:latin typeface="Comic Sans MS" panose="030F0702030302020204" pitchFamily="66" charset="0"/>
                        </a:rPr>
                        <a:t> Skills</a:t>
                      </a:r>
                      <a:endParaRPr lang="en-GB" sz="14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aseline="0" dirty="0" smtClean="0">
                          <a:latin typeface="Comic Sans MS" panose="030F0702030302020204" pitchFamily="66" charset="0"/>
                        </a:rPr>
                        <a:t>Social </a:t>
                      </a:r>
                      <a:r>
                        <a:rPr lang="en-GB" sz="1400" baseline="0" dirty="0" err="1" smtClean="0">
                          <a:latin typeface="Comic Sans MS" panose="030F0702030302020204" pitchFamily="66" charset="0"/>
                        </a:rPr>
                        <a:t>Dodgeball</a:t>
                      </a:r>
                      <a:endParaRPr lang="en-GB" sz="1400" baseline="0" dirty="0" smtClean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endParaRPr lang="en-GB" sz="1400" baseline="0" dirty="0" smtClean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r>
                        <a:rPr lang="en-GB" sz="1400" baseline="0" dirty="0" smtClean="0">
                          <a:latin typeface="Comic Sans MS" panose="030F0702030302020204" pitchFamily="66" charset="0"/>
                        </a:rPr>
                        <a:t>Ball Games</a:t>
                      </a:r>
                      <a:endParaRPr lang="en-GB" sz="14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Indoor Athletics</a:t>
                      </a:r>
                    </a:p>
                    <a:p>
                      <a:pPr algn="ctr"/>
                      <a:endParaRPr lang="en-GB" sz="1400" dirty="0" smtClean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Football Fundamentals</a:t>
                      </a:r>
                      <a:endParaRPr lang="en-GB" sz="14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Jungle Dance</a:t>
                      </a:r>
                    </a:p>
                    <a:p>
                      <a:pPr algn="ctr"/>
                      <a:endParaRPr lang="en-GB" sz="1400" dirty="0" smtClean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Rugby Fundamentals</a:t>
                      </a:r>
                      <a:endParaRPr lang="en-GB" sz="14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Athletics</a:t>
                      </a:r>
                    </a:p>
                    <a:p>
                      <a:pPr algn="ctr"/>
                      <a:endParaRPr lang="en-GB" sz="1400" dirty="0" smtClean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Kwik Cricket</a:t>
                      </a:r>
                      <a:endParaRPr lang="en-GB" sz="14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935293">
                <a:tc>
                  <a:txBody>
                    <a:bodyPr/>
                    <a:lstStyle/>
                    <a:p>
                      <a:pPr algn="ctr"/>
                      <a:endParaRPr lang="en-GB" dirty="0" smtClean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r>
                        <a:rPr lang="en-GB" dirty="0" smtClean="0">
                          <a:latin typeface="Comic Sans MS" panose="030F0702030302020204" pitchFamily="66" charset="0"/>
                        </a:rPr>
                        <a:t>Year 2</a:t>
                      </a:r>
                    </a:p>
                    <a:p>
                      <a:pPr algn="ctr"/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Gymnastics</a:t>
                      </a:r>
                    </a:p>
                    <a:p>
                      <a:pPr algn="ctr"/>
                      <a:endParaRPr lang="en-GB" sz="1400" dirty="0" smtClean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Multi-skills</a:t>
                      </a:r>
                      <a:endParaRPr lang="en-GB" sz="14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Yoga</a:t>
                      </a:r>
                    </a:p>
                    <a:p>
                      <a:pPr algn="ctr"/>
                      <a:endParaRPr lang="en-GB" sz="1400" dirty="0" smtClean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Ball</a:t>
                      </a:r>
                      <a:r>
                        <a:rPr lang="en-GB" sz="1400" baseline="0" dirty="0" smtClean="0">
                          <a:latin typeface="Comic Sans MS" panose="030F0702030302020204" pitchFamily="66" charset="0"/>
                        </a:rPr>
                        <a:t> Skills</a:t>
                      </a:r>
                      <a:endParaRPr lang="en-GB" sz="14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aseline="0" dirty="0" smtClean="0">
                          <a:latin typeface="Comic Sans MS" panose="030F0702030302020204" pitchFamily="66" charset="0"/>
                        </a:rPr>
                        <a:t>Social </a:t>
                      </a:r>
                      <a:r>
                        <a:rPr lang="en-GB" sz="1400" baseline="0" dirty="0" err="1" smtClean="0">
                          <a:latin typeface="Comic Sans MS" panose="030F0702030302020204" pitchFamily="66" charset="0"/>
                        </a:rPr>
                        <a:t>Dodgeball</a:t>
                      </a:r>
                      <a:endParaRPr lang="en-GB" sz="1400" baseline="0" dirty="0" smtClean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endParaRPr lang="en-GB" sz="1400" baseline="0" dirty="0" smtClean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r>
                        <a:rPr lang="en-GB" sz="1400" baseline="0" dirty="0" smtClean="0">
                          <a:latin typeface="Comic Sans MS" panose="030F0702030302020204" pitchFamily="66" charset="0"/>
                        </a:rPr>
                        <a:t>Ball Games</a:t>
                      </a:r>
                      <a:endParaRPr lang="en-GB" sz="14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Indoor Athletics</a:t>
                      </a:r>
                    </a:p>
                    <a:p>
                      <a:pPr algn="ctr"/>
                      <a:endParaRPr lang="en-GB" sz="1400" dirty="0" smtClean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Football Fundamentals</a:t>
                      </a:r>
                      <a:endParaRPr lang="en-GB" sz="14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Jungle Dance</a:t>
                      </a:r>
                    </a:p>
                    <a:p>
                      <a:pPr algn="ctr"/>
                      <a:endParaRPr lang="en-GB" sz="1400" dirty="0" smtClean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Rugby Fundamentals</a:t>
                      </a:r>
                      <a:endParaRPr lang="en-GB" sz="14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Athletics</a:t>
                      </a:r>
                    </a:p>
                    <a:p>
                      <a:pPr algn="ctr"/>
                      <a:endParaRPr lang="en-GB" sz="1400" dirty="0" smtClean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Kwik Cricket</a:t>
                      </a:r>
                      <a:endParaRPr lang="en-GB" sz="14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</a:tr>
              <a:tr h="93529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dirty="0" smtClean="0">
                        <a:latin typeface="Comic Sans MS" panose="030F0702030302020204" pitchFamily="66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latin typeface="Comic Sans MS" panose="030F0702030302020204" pitchFamily="66" charset="0"/>
                        </a:rPr>
                        <a:t>Year 3</a:t>
                      </a:r>
                    </a:p>
                    <a:p>
                      <a:pPr algn="ctr"/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err="1" smtClean="0">
                          <a:latin typeface="Comic Sans MS" panose="030F0702030302020204" pitchFamily="66" charset="0"/>
                        </a:rPr>
                        <a:t>Dodgeball</a:t>
                      </a:r>
                      <a:endParaRPr lang="en-GB" sz="1400" dirty="0" smtClean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endParaRPr lang="en-GB" sz="1400" dirty="0" smtClean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Football</a:t>
                      </a:r>
                      <a:endParaRPr lang="en-GB" sz="14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Handball</a:t>
                      </a:r>
                    </a:p>
                    <a:p>
                      <a:pPr algn="ctr"/>
                      <a:endParaRPr lang="en-GB" sz="1400" dirty="0" smtClean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Netball</a:t>
                      </a:r>
                      <a:endParaRPr lang="en-GB" sz="14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Gymnastics</a:t>
                      </a:r>
                    </a:p>
                    <a:p>
                      <a:pPr algn="ctr"/>
                      <a:endParaRPr lang="en-GB" sz="1400" dirty="0" smtClean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Tag Rugby</a:t>
                      </a:r>
                      <a:endParaRPr lang="en-GB" sz="14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Multi-skills</a:t>
                      </a:r>
                    </a:p>
                    <a:p>
                      <a:pPr algn="ctr"/>
                      <a:endParaRPr lang="en-GB" sz="1400" dirty="0" smtClean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Basketball</a:t>
                      </a:r>
                      <a:endParaRPr lang="en-GB" sz="14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Dance</a:t>
                      </a:r>
                    </a:p>
                    <a:p>
                      <a:pPr algn="ctr"/>
                      <a:endParaRPr lang="en-GB" sz="1400" dirty="0" smtClean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Cricket</a:t>
                      </a:r>
                      <a:endParaRPr lang="en-GB" sz="14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Athletics</a:t>
                      </a:r>
                    </a:p>
                    <a:p>
                      <a:pPr algn="ctr"/>
                      <a:endParaRPr lang="en-GB" sz="1400" dirty="0" smtClean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r>
                        <a:rPr lang="en-GB" sz="1400" dirty="0" err="1" smtClean="0">
                          <a:latin typeface="Comic Sans MS" panose="030F0702030302020204" pitchFamily="66" charset="0"/>
                        </a:rPr>
                        <a:t>Rounders</a:t>
                      </a:r>
                      <a:endParaRPr lang="en-GB" sz="14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93529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dirty="0" smtClean="0">
                        <a:latin typeface="Comic Sans MS" panose="030F0702030302020204" pitchFamily="66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latin typeface="Comic Sans MS" panose="030F0702030302020204" pitchFamily="66" charset="0"/>
                        </a:rPr>
                        <a:t>Year 4/5</a:t>
                      </a:r>
                    </a:p>
                    <a:p>
                      <a:pPr algn="ctr"/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Handball</a:t>
                      </a:r>
                    </a:p>
                    <a:p>
                      <a:pPr algn="ctr"/>
                      <a:endParaRPr lang="en-GB" sz="1400" dirty="0" smtClean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Netball</a:t>
                      </a:r>
                    </a:p>
                    <a:p>
                      <a:pPr algn="ctr"/>
                      <a:endParaRPr lang="en-GB" sz="14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err="1" smtClean="0">
                          <a:latin typeface="Comic Sans MS" panose="030F0702030302020204" pitchFamily="66" charset="0"/>
                        </a:rPr>
                        <a:t>Dodgeball</a:t>
                      </a:r>
                      <a:endParaRPr lang="en-GB" sz="1400" dirty="0" smtClean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endParaRPr lang="en-GB" sz="1400" dirty="0" smtClean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Football</a:t>
                      </a:r>
                    </a:p>
                    <a:p>
                      <a:pPr algn="ctr"/>
                      <a:endParaRPr lang="en-GB" sz="14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Multi-skills</a:t>
                      </a:r>
                    </a:p>
                    <a:p>
                      <a:pPr algn="ctr"/>
                      <a:endParaRPr lang="en-GB" sz="1400" dirty="0" smtClean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Basketball</a:t>
                      </a:r>
                    </a:p>
                    <a:p>
                      <a:pPr algn="ctr"/>
                      <a:endParaRPr lang="en-GB" sz="14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Gymnastics</a:t>
                      </a:r>
                    </a:p>
                    <a:p>
                      <a:pPr algn="ctr"/>
                      <a:endParaRPr lang="en-GB" sz="1400" dirty="0" smtClean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Tag Rugby</a:t>
                      </a:r>
                    </a:p>
                    <a:p>
                      <a:pPr algn="ctr"/>
                      <a:endParaRPr lang="en-GB" sz="14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Athletics</a:t>
                      </a:r>
                    </a:p>
                    <a:p>
                      <a:pPr algn="ctr"/>
                      <a:endParaRPr lang="en-GB" sz="1400" dirty="0" smtClean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r>
                        <a:rPr lang="en-GB" sz="1400" dirty="0" err="1" smtClean="0">
                          <a:latin typeface="Comic Sans MS" panose="030F0702030302020204" pitchFamily="66" charset="0"/>
                        </a:rPr>
                        <a:t>Rounders</a:t>
                      </a:r>
                      <a:endParaRPr lang="en-GB" sz="1400" dirty="0" smtClean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endParaRPr lang="en-GB" sz="14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Dance</a:t>
                      </a:r>
                    </a:p>
                    <a:p>
                      <a:pPr algn="ctr"/>
                      <a:endParaRPr lang="en-GB" sz="1400" dirty="0" smtClean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Cricket</a:t>
                      </a:r>
                    </a:p>
                    <a:p>
                      <a:pPr algn="ctr"/>
                      <a:endParaRPr lang="en-GB" sz="14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935293">
                <a:tc>
                  <a:txBody>
                    <a:bodyPr/>
                    <a:lstStyle/>
                    <a:p>
                      <a:pPr algn="ctr"/>
                      <a:endParaRPr lang="en-GB" dirty="0" smtClean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r>
                        <a:rPr lang="en-GB" dirty="0" smtClean="0">
                          <a:latin typeface="Comic Sans MS" panose="030F0702030302020204" pitchFamily="66" charset="0"/>
                        </a:rPr>
                        <a:t>Year 6</a:t>
                      </a:r>
                    </a:p>
                    <a:p>
                      <a:pPr algn="ctr"/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err="1" smtClean="0">
                          <a:latin typeface="Comic Sans MS" panose="030F0702030302020204" pitchFamily="66" charset="0"/>
                        </a:rPr>
                        <a:t>Dodgeball</a:t>
                      </a:r>
                      <a:endParaRPr lang="en-GB" sz="1400" dirty="0" smtClean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endParaRPr lang="en-GB" sz="1400" dirty="0" smtClean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Football</a:t>
                      </a:r>
                      <a:endParaRPr lang="en-GB" sz="14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Handball</a:t>
                      </a:r>
                    </a:p>
                    <a:p>
                      <a:pPr algn="ctr"/>
                      <a:endParaRPr lang="en-GB" sz="1400" dirty="0" smtClean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Netball</a:t>
                      </a:r>
                      <a:endParaRPr lang="en-GB" sz="14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Gymnastics</a:t>
                      </a:r>
                    </a:p>
                    <a:p>
                      <a:pPr algn="ctr"/>
                      <a:endParaRPr lang="en-GB" sz="1400" dirty="0" smtClean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Tag Rugby</a:t>
                      </a:r>
                      <a:endParaRPr lang="en-GB" sz="14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Multi-skills</a:t>
                      </a:r>
                    </a:p>
                    <a:p>
                      <a:pPr algn="ctr"/>
                      <a:endParaRPr lang="en-GB" sz="1400" dirty="0" smtClean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Basketball</a:t>
                      </a:r>
                      <a:endParaRPr lang="en-GB" sz="14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Dance</a:t>
                      </a:r>
                    </a:p>
                    <a:p>
                      <a:pPr algn="ctr"/>
                      <a:endParaRPr lang="en-GB" sz="1400" dirty="0" smtClean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Cricket</a:t>
                      </a:r>
                      <a:endParaRPr lang="en-GB" sz="14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Athletics</a:t>
                      </a:r>
                    </a:p>
                    <a:p>
                      <a:pPr algn="ctr"/>
                      <a:endParaRPr lang="en-GB" sz="1400" dirty="0" smtClean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r>
                        <a:rPr lang="en-GB" sz="1400" dirty="0" err="1" smtClean="0">
                          <a:latin typeface="Comic Sans MS" panose="030F0702030302020204" pitchFamily="66" charset="0"/>
                        </a:rPr>
                        <a:t>Rounders</a:t>
                      </a:r>
                      <a:endParaRPr lang="en-GB" sz="14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06277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1757</TotalTime>
  <Words>112</Words>
  <Application>Microsoft Office PowerPoint</Application>
  <PresentationFormat>Widescreen</PresentationFormat>
  <Paragraphs>121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Comic Sans MS</vt:lpstr>
      <vt:lpstr>Office Theme</vt:lpstr>
      <vt:lpstr>PowerPoint Presentation</vt:lpstr>
    </vt:vector>
  </TitlesOfParts>
  <Company>RM Education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Smith</dc:creator>
  <cp:lastModifiedBy>Mr Smith</cp:lastModifiedBy>
  <cp:revision>7</cp:revision>
  <dcterms:created xsi:type="dcterms:W3CDTF">2025-06-11T10:21:09Z</dcterms:created>
  <dcterms:modified xsi:type="dcterms:W3CDTF">2025-06-18T14:25:41Z</dcterms:modified>
</cp:coreProperties>
</file>