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6" r:id="rId1"/>
  </p:sldMasterIdLst>
  <p:sldIdLst>
    <p:sldId id="256" r:id="rId2"/>
    <p:sldId id="262" r:id="rId3"/>
    <p:sldId id="258" r:id="rId4"/>
    <p:sldId id="257" r:id="rId5"/>
    <p:sldId id="263" r:id="rId6"/>
    <p:sldId id="259" r:id="rId7"/>
    <p:sldId id="260" r:id="rId8"/>
    <p:sldId id="261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F103-BC34-4FE4-A40E-EDDEECFDA5D0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076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122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5465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5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1400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302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605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8933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628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8944758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0406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6016402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27055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4265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527721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510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246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2BE451C3-0FF4-47C4-B829-773ADF60F88C}" type="datetimeFigureOut">
              <a:rPr lang="en-US" smtClean="0"/>
              <a:pPr/>
              <a:t>9/11/2026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0023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  <p:sldLayoutId id="2147483723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bc.co.uk/bitesize/articles/zrybvk7" TargetMode="External"/><Relationship Id="rId2" Type="http://schemas.openxmlformats.org/officeDocument/2006/relationships/hyperlink" Target="https://thirdspacelearning.com/blog/sats-2022-guide/" TargetMode="External"/><Relationship Id="rId1" Type="http://schemas.openxmlformats.org/officeDocument/2006/relationships/slideLayout" Target="../slideLayouts/slideLayout11.xml"/><Relationship Id="rId4" Type="http://schemas.openxmlformats.org/officeDocument/2006/relationships/hyperlink" Target="http://www.crickweb.co.uk/ks2literacy.html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lose-up of hopscotch on a sidewalk">
            <a:extLst>
              <a:ext uri="{FF2B5EF4-FFF2-40B4-BE49-F238E27FC236}">
                <a16:creationId xmlns:a16="http://schemas.microsoft.com/office/drawing/2014/main" id="{42A1349F-5959-0EE6-C45D-99087363C2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alphaModFix amt="25000"/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74AEC1-BCEE-46E6-B1D2-A224B44CC0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>
            <a:normAutofit/>
          </a:bodyPr>
          <a:lstStyle/>
          <a:p>
            <a:r>
              <a:rPr lang="en-GB" dirty="0"/>
              <a:t>Year 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4EEDB5-9DBC-4968-B8E5-8D9E4BACF4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>
            <a:normAutofit fontScale="92500"/>
          </a:bodyPr>
          <a:lstStyle/>
          <a:p>
            <a:r>
              <a:rPr lang="en-GB" sz="4000" b="1" dirty="0"/>
              <a:t>2026-2027		MRs Rhodes &amp; Mrs Hill</a:t>
            </a:r>
          </a:p>
          <a:p>
            <a:endParaRPr lang="en-GB" sz="4000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18E9D62-7BA3-4D5E-8915-0D0E8661E3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0788AF0-B5B3-47AB-93B1-5590A32935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0978" y="315203"/>
            <a:ext cx="5699635" cy="4274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4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1D6EE-E1AC-4E67-B639-3CAA922E32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1519" y="1869141"/>
            <a:ext cx="10015069" cy="3329581"/>
          </a:xfrm>
        </p:spPr>
        <p:txBody>
          <a:bodyPr>
            <a:normAutofit fontScale="90000"/>
          </a:bodyPr>
          <a:lstStyle/>
          <a:p>
            <a:br>
              <a:rPr lang="en-GB" sz="4000" dirty="0"/>
            </a:br>
            <a:r>
              <a:rPr lang="en-GB" sz="4400" b="1" dirty="0">
                <a:solidFill>
                  <a:srgbClr val="FFFF00"/>
                </a:solidFill>
              </a:rPr>
              <a:t>Staff:</a:t>
            </a:r>
            <a:br>
              <a:rPr lang="en-GB" sz="4400" b="1" dirty="0">
                <a:solidFill>
                  <a:srgbClr val="FFFF00"/>
                </a:solidFill>
              </a:rPr>
            </a:br>
            <a:br>
              <a:rPr lang="en-GB" sz="4400" b="1" dirty="0">
                <a:solidFill>
                  <a:srgbClr val="FFFF00"/>
                </a:solidFill>
              </a:rPr>
            </a:br>
            <a:r>
              <a:rPr lang="en-GB" sz="4200" b="1" dirty="0">
                <a:solidFill>
                  <a:srgbClr val="FFFF00"/>
                </a:solidFill>
              </a:rPr>
              <a:t>Mrs Rhodes – Class Teacher</a:t>
            </a:r>
            <a:br>
              <a:rPr lang="en-GB" sz="4200" b="1" dirty="0">
                <a:solidFill>
                  <a:srgbClr val="FFFF00"/>
                </a:solidFill>
              </a:rPr>
            </a:br>
            <a:r>
              <a:rPr lang="en-GB" sz="4200" b="1" dirty="0">
                <a:solidFill>
                  <a:srgbClr val="FFFF00"/>
                </a:solidFill>
              </a:rPr>
              <a:t>Mrs Hill – Class Teaching Assistant (HLTA)</a:t>
            </a:r>
            <a:br>
              <a:rPr lang="en-GB" sz="4200" b="1" dirty="0">
                <a:solidFill>
                  <a:srgbClr val="FFFF00"/>
                </a:solidFill>
              </a:rPr>
            </a:br>
            <a:r>
              <a:rPr lang="en-GB" sz="4200" b="1" dirty="0">
                <a:solidFill>
                  <a:srgbClr val="FFFF00"/>
                </a:solidFill>
              </a:rPr>
              <a:t>Mrs Spruce – Monday (voluntary) </a:t>
            </a:r>
            <a:br>
              <a:rPr lang="en-GB" sz="4400" b="1" dirty="0">
                <a:solidFill>
                  <a:srgbClr val="FFFF00"/>
                </a:solidFill>
              </a:rPr>
            </a:br>
            <a:br>
              <a:rPr lang="en-GB" sz="4000" dirty="0"/>
            </a:b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997752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D1ECE-8278-42A4-B6D9-BC888F512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Days to remember: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09AE70-52CF-4F22-9666-AF990CE290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54954" y="2257425"/>
            <a:ext cx="8825659" cy="3762375"/>
          </a:xfrm>
        </p:spPr>
        <p:txBody>
          <a:bodyPr>
            <a:normAutofit/>
          </a:bodyPr>
          <a:lstStyle/>
          <a:p>
            <a:r>
              <a:rPr lang="en-GB" sz="2800" b="1" dirty="0"/>
              <a:t>* PE Kit – Monday/Friday (Basketball/Tag Rugby)</a:t>
            </a:r>
          </a:p>
          <a:p>
            <a:r>
              <a:rPr lang="en-GB" sz="2800" b="1" dirty="0"/>
              <a:t>* Spellings – Spelling Shed - Wednesday test</a:t>
            </a:r>
          </a:p>
          <a:p>
            <a:r>
              <a:rPr lang="en-GB" sz="2800" b="1" dirty="0"/>
              <a:t>* Homework – Given out on a Wednesday, due in the following Monday</a:t>
            </a:r>
          </a:p>
          <a:p>
            <a:r>
              <a:rPr lang="en-GB" sz="2800" b="1" dirty="0"/>
              <a:t>* Water bottles every day please</a:t>
            </a:r>
          </a:p>
          <a:p>
            <a:r>
              <a:rPr lang="en-GB" sz="2800" b="1" dirty="0"/>
              <a:t>* Reading books – change as and when completed</a:t>
            </a:r>
          </a:p>
        </p:txBody>
      </p:sp>
    </p:spTree>
    <p:extLst>
      <p:ext uri="{BB962C8B-B14F-4D97-AF65-F5344CB8AC3E}">
        <p14:creationId xmlns:p14="http://schemas.microsoft.com/office/powerpoint/2010/main" val="25400640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obinwood Activity Centre - Dobroyd Castle - Teachwire">
            <a:extLst>
              <a:ext uri="{FF2B5EF4-FFF2-40B4-BE49-F238E27FC236}">
                <a16:creationId xmlns:a16="http://schemas.microsoft.com/office/drawing/2014/main" id="{16D81810-8CF5-4F1E-8299-19582BF556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1524" y="3930014"/>
            <a:ext cx="3488772" cy="2613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est Companies | Robinwood Activity Centre Company Profile">
            <a:extLst>
              <a:ext uri="{FF2B5EF4-FFF2-40B4-BE49-F238E27FC236}">
                <a16:creationId xmlns:a16="http://schemas.microsoft.com/office/drawing/2014/main" id="{D4DC236A-DA41-41B9-AAA7-578283854B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6048" y="3684629"/>
            <a:ext cx="3609334" cy="1493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ED1CD6-B7A5-48F2-8BC7-51C952BE0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Trips – Robinwood, Wrexham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28CCDE-62E7-47EC-A87D-AAB8246FC2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Fun, outdoor activities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DF85A52-A933-4F8B-8A25-0042B3668E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68956" y="2603500"/>
            <a:ext cx="4825159" cy="576262"/>
          </a:xfrm>
        </p:spPr>
        <p:txBody>
          <a:bodyPr/>
          <a:lstStyle/>
          <a:p>
            <a:r>
              <a:rPr lang="en-GB" b="1" dirty="0"/>
              <a:t>Residential – Mon 15</a:t>
            </a:r>
            <a:r>
              <a:rPr lang="en-GB" b="1" baseline="30000" dirty="0"/>
              <a:t>th</a:t>
            </a:r>
            <a:r>
              <a:rPr lang="en-GB" b="1" dirty="0"/>
              <a:t> – Wed 17</a:t>
            </a:r>
            <a:r>
              <a:rPr lang="en-GB" b="1" baseline="30000" dirty="0"/>
              <a:t>th</a:t>
            </a:r>
            <a:r>
              <a:rPr lang="en-GB" b="1" dirty="0"/>
              <a:t> March 2027</a:t>
            </a:r>
          </a:p>
        </p:txBody>
      </p:sp>
      <p:pic>
        <p:nvPicPr>
          <p:cNvPr id="1030" name="Picture 6" descr="Activities - Robinwood">
            <a:extLst>
              <a:ext uri="{FF2B5EF4-FFF2-40B4-BE49-F238E27FC236}">
                <a16:creationId xmlns:a16="http://schemas.microsoft.com/office/drawing/2014/main" id="{1482041C-DEC6-4090-A4A9-30B87BABFD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68" y="2858451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Activities - Robinwood">
            <a:extLst>
              <a:ext uri="{FF2B5EF4-FFF2-40B4-BE49-F238E27FC236}">
                <a16:creationId xmlns:a16="http://schemas.microsoft.com/office/drawing/2014/main" id="{E44D841F-22DC-410F-B2D0-2866F72886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1135" y="2858450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Activities - Robinwood">
            <a:extLst>
              <a:ext uri="{FF2B5EF4-FFF2-40B4-BE49-F238E27FC236}">
                <a16:creationId xmlns:a16="http://schemas.microsoft.com/office/drawing/2014/main" id="{C837E298-CE0D-4B1D-952D-6E1E06F15D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679" y="4616544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45409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9B622-4865-496D-89C6-83FD41D36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Swimming  - Summer Term(dates to follow)</a:t>
            </a:r>
          </a:p>
        </p:txBody>
      </p:sp>
      <p:pic>
        <p:nvPicPr>
          <p:cNvPr id="2050" name="Picture 2" descr="Swimming | Active Me 360">
            <a:extLst>
              <a:ext uri="{FF2B5EF4-FFF2-40B4-BE49-F238E27FC236}">
                <a16:creationId xmlns:a16="http://schemas.microsoft.com/office/drawing/2014/main" id="{BE847D65-FEF6-4378-AD05-548B527C38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50" y="2646268"/>
            <a:ext cx="4610379" cy="3740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wimming | Active Me 360">
            <a:extLst>
              <a:ext uri="{FF2B5EF4-FFF2-40B4-BE49-F238E27FC236}">
                <a16:creationId xmlns:a16="http://schemas.microsoft.com/office/drawing/2014/main" id="{0DC1F3C8-DD0D-442E-98D3-B90AADE60E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313" y="2646268"/>
            <a:ext cx="5052452" cy="3784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70498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2A6B1-6114-455E-AF3B-BFB1E8217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FFFF00"/>
                </a:solidFill>
              </a:rPr>
              <a:t>SATs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8ABB6-275C-4DE8-8512-C6F6098D16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3200" b="1" dirty="0"/>
              <a:t>What are SATs?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CCE8FF-6B94-4074-AB12-B5D05CAB771E}"/>
              </a:ext>
            </a:extLst>
          </p:cNvPr>
          <p:cNvSpPr>
            <a:spLocks noGrp="1"/>
          </p:cNvSpPr>
          <p:nvPr>
            <p:ph type="body" sz="half" idx="15"/>
          </p:nvPr>
        </p:nvSpPr>
        <p:spPr/>
        <p:txBody>
          <a:bodyPr>
            <a:normAutofit/>
          </a:bodyPr>
          <a:lstStyle/>
          <a:p>
            <a:r>
              <a:rPr lang="en-GB" sz="2400" b="1" dirty="0"/>
              <a:t>SATs are a series of standardised assessments that children complete at the end of Key Stage 1 and Key Stage 2.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EBEC6C-DE3C-473A-A97D-51FFAD533D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sz="3200" b="1" dirty="0"/>
              <a:t>When are SATs?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2218EAD-F7DD-4DAF-BB5C-43E97BFCAEAE}"/>
              </a:ext>
            </a:extLst>
          </p:cNvPr>
          <p:cNvSpPr>
            <a:spLocks noGrp="1"/>
          </p:cNvSpPr>
          <p:nvPr>
            <p:ph type="body" sz="half" idx="16"/>
          </p:nvPr>
        </p:nvSpPr>
        <p:spPr/>
        <p:txBody>
          <a:bodyPr>
            <a:normAutofit fontScale="92500"/>
          </a:bodyPr>
          <a:lstStyle/>
          <a:p>
            <a:r>
              <a:rPr lang="en-GB" sz="2400" b="1" dirty="0"/>
              <a:t>SATs are due to take place in May 2027.</a:t>
            </a:r>
          </a:p>
          <a:p>
            <a:r>
              <a:rPr lang="en-GB" sz="2400" b="1" dirty="0"/>
              <a:t>The published dates at the moment are the week beginning 10th May 2027.</a:t>
            </a:r>
          </a:p>
          <a:p>
            <a:r>
              <a:rPr lang="en-GB" sz="2400" b="1" dirty="0"/>
              <a:t>PLEASE DO NOT BOOK A HOLIDAY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2C73688-FA6D-4338-9694-37D0872D46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sz="3200" b="1" dirty="0"/>
              <a:t>How can I help my child with SATs?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47BE218-672C-4385-A591-784F3D51496E}"/>
              </a:ext>
            </a:extLst>
          </p:cNvPr>
          <p:cNvSpPr>
            <a:spLocks noGrp="1"/>
          </p:cNvSpPr>
          <p:nvPr>
            <p:ph type="body" sz="half" idx="17"/>
          </p:nvPr>
        </p:nvSpPr>
        <p:spPr/>
        <p:txBody>
          <a:bodyPr>
            <a:noAutofit/>
          </a:bodyPr>
          <a:lstStyle/>
          <a:p>
            <a:r>
              <a:rPr lang="en-GB" sz="2400" b="1" dirty="0"/>
              <a:t>Please encourage your child to do their weekly homework as this will often be SATs revision.</a:t>
            </a:r>
          </a:p>
          <a:p>
            <a:r>
              <a:rPr lang="en-GB" sz="2400" b="1" dirty="0"/>
              <a:t>Learning weekly spellings</a:t>
            </a:r>
          </a:p>
          <a:p>
            <a:r>
              <a:rPr lang="en-GB" sz="2400" b="1" dirty="0"/>
              <a:t>Reading</a:t>
            </a:r>
          </a:p>
          <a:p>
            <a:r>
              <a:rPr lang="en-GB" sz="2400" b="1" dirty="0"/>
              <a:t>Booster Classes</a:t>
            </a:r>
          </a:p>
        </p:txBody>
      </p:sp>
    </p:spTree>
    <p:extLst>
      <p:ext uri="{BB962C8B-B14F-4D97-AF65-F5344CB8AC3E}">
        <p14:creationId xmlns:p14="http://schemas.microsoft.com/office/powerpoint/2010/main" val="41501308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23369-6E1D-481F-A980-2B59EC8E7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FFFF00"/>
                </a:solidFill>
              </a:rPr>
              <a:t>Useful websites: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93EDC2-27E9-4FB4-8F5A-BEA57D20C5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54954" y="2085975"/>
            <a:ext cx="8825659" cy="3933825"/>
          </a:xfrm>
        </p:spPr>
        <p:txBody>
          <a:bodyPr/>
          <a:lstStyle/>
          <a:p>
            <a:r>
              <a:rPr lang="en-GB" sz="2000" b="1" u="sng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https://thirdspacelearning.com/blog/sats-2022-guide/</a:t>
            </a:r>
            <a:r>
              <a:rPr lang="en-GB" sz="2000" b="1" u="sng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000" b="1" u="sng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en-GB" sz="20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website is very useful if parents want to know more about SATs</a:t>
            </a:r>
            <a:endParaRPr lang="en-GB" sz="2000" b="1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2000" b="1" dirty="0">
                <a:solidFill>
                  <a:srgbClr val="FFFF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https://www.bbc.co.uk/bitesize/articles/zrybvk7</a:t>
            </a:r>
            <a:r>
              <a:rPr lang="en-GB" sz="2000" b="1" dirty="0">
                <a:solidFill>
                  <a:srgbClr val="FFFF00"/>
                </a:solidFill>
              </a:rPr>
              <a:t>   This website is full of great games and activities for SATs age children</a:t>
            </a:r>
          </a:p>
          <a:p>
            <a:r>
              <a:rPr lang="en-GB" sz="2000" b="1" dirty="0">
                <a:solidFill>
                  <a:srgbClr val="FFFF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http://www.crickweb.co.uk/ks2literacy.html</a:t>
            </a:r>
            <a:r>
              <a:rPr lang="en-GB" sz="2000" b="1" dirty="0">
                <a:solidFill>
                  <a:srgbClr val="FFFF00"/>
                </a:solidFill>
              </a:rPr>
              <a:t>  This website is a useful tool for grammar revision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93951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58803-7A40-4A74-945A-3D6A2EBAA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1"/>
            <a:ext cx="8825659" cy="3429000"/>
          </a:xfrm>
        </p:spPr>
        <p:txBody>
          <a:bodyPr/>
          <a:lstStyle/>
          <a:p>
            <a:r>
              <a:rPr lang="en-GB" b="1" dirty="0">
                <a:solidFill>
                  <a:srgbClr val="FFFF00"/>
                </a:solidFill>
              </a:rPr>
              <a:t>High School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7677E4-2CBC-41AA-96AB-7FD8A56722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54954" y="942975"/>
            <a:ext cx="8825659" cy="5557838"/>
          </a:xfrm>
        </p:spPr>
        <p:txBody>
          <a:bodyPr>
            <a:noAutofit/>
          </a:bodyPr>
          <a:lstStyle/>
          <a:p>
            <a:r>
              <a:rPr lang="en-GB" sz="2400" b="1" dirty="0"/>
              <a:t>Head of Y7 from </a:t>
            </a:r>
            <a:r>
              <a:rPr lang="en-GB" sz="2400" b="1" dirty="0" err="1"/>
              <a:t>Blacon</a:t>
            </a:r>
            <a:r>
              <a:rPr lang="en-GB" sz="2400" b="1" dirty="0"/>
              <a:t> High will come into school to meet the children</a:t>
            </a:r>
          </a:p>
          <a:p>
            <a:r>
              <a:rPr lang="en-GB" sz="2400" b="1" dirty="0" err="1"/>
              <a:t>Blacon</a:t>
            </a:r>
            <a:r>
              <a:rPr lang="en-GB" sz="2400" b="1" dirty="0"/>
              <a:t> High School – Open mornings 21/22/23 Sept</a:t>
            </a:r>
          </a:p>
          <a:p>
            <a:r>
              <a:rPr lang="en-GB" sz="2400" b="1" dirty="0"/>
              <a:t>Chester Catholic High School – Open Evening 17</a:t>
            </a:r>
            <a:r>
              <a:rPr lang="en-GB" sz="2400" b="1" baseline="30000" dirty="0"/>
              <a:t>th</a:t>
            </a:r>
            <a:r>
              <a:rPr lang="en-GB" sz="2400" b="1" dirty="0"/>
              <a:t> Sept 6pm-8pm</a:t>
            </a:r>
          </a:p>
          <a:p>
            <a:r>
              <a:rPr lang="en-GB" sz="2400" b="1" dirty="0"/>
              <a:t>Bishops Blue Coat- Open Evening 29th Sept 5:45-8pm</a:t>
            </a:r>
          </a:p>
          <a:p>
            <a:r>
              <a:rPr lang="en-GB" sz="2400" b="1" dirty="0"/>
              <a:t>Mr Greene from CCHS will come into school to meet the children</a:t>
            </a:r>
          </a:p>
          <a:p>
            <a:r>
              <a:rPr lang="en-GB" sz="2400" b="1" dirty="0"/>
              <a:t>Visitors from Chester University to help with transition</a:t>
            </a:r>
          </a:p>
          <a:p>
            <a:r>
              <a:rPr lang="en-GB" sz="2400" b="1" dirty="0"/>
              <a:t>PSHE lessons will ease worries linked to transition</a:t>
            </a:r>
          </a:p>
        </p:txBody>
      </p:sp>
    </p:spTree>
    <p:extLst>
      <p:ext uri="{BB962C8B-B14F-4D97-AF65-F5344CB8AC3E}">
        <p14:creationId xmlns:p14="http://schemas.microsoft.com/office/powerpoint/2010/main" val="4121119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B0D6B-4FDA-414C-8022-1AEED097F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Home School Agreement </a:t>
            </a:r>
            <a:r>
              <a:rPr lang="en-US" dirty="0"/>
              <a:t>– </a:t>
            </a:r>
            <a:br>
              <a:rPr lang="en-US" dirty="0"/>
            </a:br>
            <a:r>
              <a:rPr lang="en-US" sz="2800" dirty="0"/>
              <a:t>Please take one home and go through it with your child. Sign it and send it back into school and hand to </a:t>
            </a:r>
            <a:r>
              <a:rPr lang="en-US" sz="2800" dirty="0" err="1"/>
              <a:t>Mrs</a:t>
            </a:r>
            <a:r>
              <a:rPr lang="en-US" sz="2800" dirty="0"/>
              <a:t> Rhodes.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Any questions welcome….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62447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6006</TotalTime>
  <Words>398</Words>
  <Application>Microsoft Office PowerPoint</Application>
  <PresentationFormat>Widescreen</PresentationFormat>
  <Paragraphs>38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Century Gothic</vt:lpstr>
      <vt:lpstr>Wingdings 3</vt:lpstr>
      <vt:lpstr>Ion</vt:lpstr>
      <vt:lpstr>Year 6</vt:lpstr>
      <vt:lpstr> Staff:  Mrs Rhodes – Class Teacher Mrs Hill – Class Teaching Assistant (HLTA) Mrs Spruce – Monday (voluntary)   </vt:lpstr>
      <vt:lpstr>Days to remember:</vt:lpstr>
      <vt:lpstr>Trips – Robinwood, Wrexham</vt:lpstr>
      <vt:lpstr>Swimming  - Summer Term(dates to follow)</vt:lpstr>
      <vt:lpstr>SATs</vt:lpstr>
      <vt:lpstr>Useful websites:</vt:lpstr>
      <vt:lpstr>High School</vt:lpstr>
      <vt:lpstr>Home School Agreement –  Please take one home and go through it with your child. Sign it and send it back into school and hand to Mrs Rhodes.   Any questions welcome….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6</dc:title>
  <dc:creator>Hazel Butler</dc:creator>
  <cp:lastModifiedBy>Carley Rhodes</cp:lastModifiedBy>
  <cp:revision>32</cp:revision>
  <dcterms:created xsi:type="dcterms:W3CDTF">2021-09-09T12:23:15Z</dcterms:created>
  <dcterms:modified xsi:type="dcterms:W3CDTF">2026-09-14T08:39:33Z</dcterms:modified>
</cp:coreProperties>
</file>