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57" r:id="rId8"/>
    <p:sldId id="258" r:id="rId9"/>
    <p:sldId id="259" r:id="rId10"/>
    <p:sldId id="260" r:id="rId11"/>
    <p:sldId id="275" r:id="rId12"/>
    <p:sldId id="296" r:id="rId13"/>
    <p:sldId id="288" r:id="rId14"/>
    <p:sldId id="289" r:id="rId15"/>
    <p:sldId id="276" r:id="rId16"/>
    <p:sldId id="261" r:id="rId17"/>
    <p:sldId id="262" r:id="rId18"/>
    <p:sldId id="263" r:id="rId19"/>
    <p:sldId id="277" r:id="rId20"/>
    <p:sldId id="264" r:id="rId21"/>
    <p:sldId id="265" r:id="rId22"/>
    <p:sldId id="266" r:id="rId23"/>
    <p:sldId id="267" r:id="rId24"/>
    <p:sldId id="268" r:id="rId25"/>
    <p:sldId id="295" r:id="rId26"/>
    <p:sldId id="269" r:id="rId27"/>
    <p:sldId id="270" r:id="rId28"/>
    <p:sldId id="271" r:id="rId29"/>
    <p:sldId id="272" r:id="rId30"/>
    <p:sldId id="273" r:id="rId31"/>
    <p:sldId id="274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62" d="100"/>
          <a:sy n="62" d="100"/>
        </p:scale>
        <p:origin x="6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991065"/>
      </p:ext>
    </p:extLst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554952"/>
      </p:ext>
    </p:extLst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13469"/>
      </p:ext>
    </p:extLst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654560"/>
      </p:ext>
    </p:extLst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56315"/>
      </p:ext>
    </p:extLst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87916"/>
      </p:ext>
    </p:extLst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57843"/>
      </p:ext>
    </p:extLst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794527"/>
      </p:ext>
    </p:extLst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915007"/>
      </p:ext>
    </p:extLst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718706"/>
      </p:ext>
    </p:extLst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683944"/>
      </p:ext>
    </p:extLst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410">
              <a:srgbClr val="BEF3E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DA8DB-969B-4CEC-96CA-29A41B1DA631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CFC4F-8C2C-4DAF-B28A-AAF2EE5E4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9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1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Petty Pool 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6600" dirty="0">
                <a:solidFill>
                  <a:srgbClr val="FF0000"/>
                </a:solidFill>
                <a:latin typeface="Arial Black" panose="020B0A04020102020204" pitchFamily="34" charset="0"/>
              </a:rPr>
              <a:t>Year 2’s Adventure Day</a:t>
            </a:r>
          </a:p>
        </p:txBody>
      </p:sp>
    </p:spTree>
    <p:extLst>
      <p:ext uri="{BB962C8B-B14F-4D97-AF65-F5344CB8AC3E}">
        <p14:creationId xmlns:p14="http://schemas.microsoft.com/office/powerpoint/2010/main" val="54839724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5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5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3653"/>
      </p:ext>
    </p:extLst>
  </p:cSld>
  <p:clrMapOvr>
    <a:masterClrMapping/>
  </p:clrMapOvr>
  <p:transition spd="slow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6278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0530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429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92001"/>
      </p:ext>
    </p:extLst>
  </p:cSld>
  <p:clrMapOvr>
    <a:masterClrMapping/>
  </p:clrMapOvr>
  <p:transition spd="slow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72A81-B1EF-E585-4C91-E96E52D99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r="1" b="16465"/>
          <a:stretch>
            <a:fillRect/>
          </a:stretch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B13F5D-6E0F-E0E1-CC7A-613031255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r="14903"/>
          <a:stretch>
            <a:fillRect/>
          </a:stretch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76603"/>
      </p:ext>
    </p:extLst>
  </p:cSld>
  <p:clrMapOvr>
    <a:masterClrMapping/>
  </p:clrMapOvr>
  <p:transition spd="slow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28" y="0"/>
            <a:ext cx="6134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3283"/>
      </p:ext>
    </p:extLst>
  </p:cSld>
  <p:clrMapOvr>
    <a:masterClrMapping/>
  </p:clrMapOvr>
  <p:transition spd="slow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12424"/>
      </p:ext>
    </p:extLst>
  </p:cSld>
  <p:clrMapOvr>
    <a:masterClrMapping/>
  </p:clrMapOvr>
  <p:transition spd="slow"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0"/>
            <a:ext cx="12254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18241"/>
      </p:ext>
    </p:extLst>
  </p:cSld>
  <p:clrMapOvr>
    <a:masterClrMapping/>
  </p:clrMapOvr>
  <p:transition spd="slow" advClick="0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89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5939" y="89452"/>
            <a:ext cx="7235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CRATE STACKING</a:t>
            </a:r>
          </a:p>
        </p:txBody>
      </p:sp>
    </p:spTree>
    <p:extLst>
      <p:ext uri="{BB962C8B-B14F-4D97-AF65-F5344CB8AC3E}">
        <p14:creationId xmlns:p14="http://schemas.microsoft.com/office/powerpoint/2010/main" val="1898938473"/>
      </p:ext>
    </p:extLst>
  </p:cSld>
  <p:clrMapOvr>
    <a:masterClrMapping/>
  </p:clrMapOvr>
  <p:transition spd="slow"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3224"/>
      </p:ext>
    </p:extLst>
  </p:cSld>
  <p:clrMapOvr>
    <a:masterClrMapping/>
  </p:clrMapOvr>
  <p:transition spd="slow"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18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8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1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08581"/>
      </p:ext>
    </p:extLst>
  </p:cSld>
  <p:clrMapOvr>
    <a:masterClrMapping/>
  </p:clrMapOvr>
  <p:transition spd="slow" advClick="0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04" y="0"/>
            <a:ext cx="317013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6375"/>
      </p:ext>
    </p:extLst>
  </p:cSld>
  <p:clrMapOvr>
    <a:masterClrMapping/>
  </p:clrMapOvr>
  <p:transition spd="slow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latin typeface="Bradley Hand ITC" panose="03070402050302030203" pitchFamily="66" charset="0"/>
              </a:rPr>
              <a:t>Team Leader</a:t>
            </a:r>
            <a:br>
              <a:rPr lang="en-GB" b="1" dirty="0">
                <a:latin typeface="Bradley Hand ITC" panose="03070402050302030203" pitchFamily="66" charset="0"/>
              </a:rPr>
            </a:br>
            <a:r>
              <a:rPr lang="en-GB" b="1" dirty="0">
                <a:latin typeface="Bradley Hand ITC" panose="03070402050302030203" pitchFamily="66" charset="0"/>
              </a:rPr>
              <a:t>Certificate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6000" b="1" dirty="0"/>
              <a:t>Elsie, William</a:t>
            </a:r>
          </a:p>
          <a:p>
            <a:r>
              <a:rPr lang="en-GB" sz="6000" b="1" dirty="0"/>
              <a:t>Joey, Marley</a:t>
            </a:r>
          </a:p>
        </p:txBody>
      </p:sp>
    </p:spTree>
    <p:extLst>
      <p:ext uri="{BB962C8B-B14F-4D97-AF65-F5344CB8AC3E}">
        <p14:creationId xmlns:p14="http://schemas.microsoft.com/office/powerpoint/2010/main" val="859430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1006">
            <a:off x="-258556" y="1082397"/>
            <a:ext cx="6282635" cy="471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5271052" cy="3953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6626" y="3051311"/>
            <a:ext cx="4373217" cy="3279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4013" y="3572597"/>
            <a:ext cx="4204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FF00"/>
                </a:solidFill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3190247715"/>
      </p:ext>
    </p:extLst>
  </p:cSld>
  <p:clrMapOvr>
    <a:masterClrMapping/>
  </p:clrMapOvr>
  <p:transition spd="slow" advClick="0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12574" y="-2485"/>
            <a:ext cx="6331226" cy="6184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4043" y="1248603"/>
            <a:ext cx="5512902" cy="3682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7968" y="1664290"/>
            <a:ext cx="5847322" cy="39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1410"/>
      </p:ext>
    </p:extLst>
  </p:cSld>
  <p:clrMapOvr>
    <a:masterClrMapping/>
  </p:clrMapOvr>
  <p:transition spd="slow" advClick="0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037" y="1038408"/>
            <a:ext cx="6964917" cy="522368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6749">
            <a:off x="223241" y="1340445"/>
            <a:ext cx="5529264" cy="41469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rgbClr val="FFC000"/>
                </a:solidFill>
                <a:latin typeface="Algerian" panose="04020705040A02060702" pitchFamily="82" charset="0"/>
              </a:rPr>
              <a:t>Zip line</a:t>
            </a:r>
          </a:p>
        </p:txBody>
      </p:sp>
    </p:spTree>
    <p:extLst>
      <p:ext uri="{BB962C8B-B14F-4D97-AF65-F5344CB8AC3E}">
        <p14:creationId xmlns:p14="http://schemas.microsoft.com/office/powerpoint/2010/main" val="1416271247"/>
      </p:ext>
    </p:extLst>
  </p:cSld>
  <p:clrMapOvr>
    <a:masterClrMapping/>
  </p:clrMapOvr>
  <p:transition spd="slow" advClick="0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54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58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53167"/>
      </p:ext>
    </p:extLst>
  </p:cSld>
  <p:clrMapOvr>
    <a:masterClrMapping/>
  </p:clrMapOvr>
  <p:transition spd="slow" advClick="0"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565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4053" y="5844209"/>
            <a:ext cx="669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7030A0"/>
                </a:solidFill>
                <a:latin typeface="Algerian" panose="04020705040A02060702" pitchFamily="82" charset="0"/>
              </a:rPr>
              <a:t>CAMPFIRE</a:t>
            </a:r>
          </a:p>
        </p:txBody>
      </p:sp>
    </p:spTree>
    <p:extLst>
      <p:ext uri="{BB962C8B-B14F-4D97-AF65-F5344CB8AC3E}">
        <p14:creationId xmlns:p14="http://schemas.microsoft.com/office/powerpoint/2010/main" val="3953134374"/>
      </p:ext>
    </p:extLst>
  </p:cSld>
  <p:clrMapOvr>
    <a:masterClrMapping/>
  </p:clrMapOvr>
  <p:transition spd="slow"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4674A-0974-F9B4-F7C7-E99810324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" b="2303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40917"/>
      </p:ext>
    </p:extLst>
  </p:cSld>
  <p:clrMapOvr>
    <a:masterClrMapping/>
  </p:clrMapOvr>
  <p:transition spd="slow" advClick="0"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3357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6817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216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1475"/>
      </p:ext>
    </p:extLst>
  </p:cSld>
  <p:clrMapOvr>
    <a:masterClrMapping/>
  </p:clrMapOvr>
  <p:transition spd="slow" advClick="0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3500" y="-894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60386"/>
      </p:ext>
    </p:extLst>
  </p:cSld>
  <p:clrMapOvr>
    <a:masterClrMapping/>
  </p:clrMapOvr>
  <p:transition spd="slow" advClick="0"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066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8096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484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3789"/>
      </p:ext>
    </p:extLst>
  </p:cSld>
  <p:clrMapOvr>
    <a:masterClrMapping/>
  </p:clrMapOvr>
  <p:transition spd="slow"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0" y="0"/>
            <a:ext cx="1241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33527"/>
      </p:ext>
    </p:extLst>
  </p:cSld>
  <p:clrMapOvr>
    <a:masterClrMapping/>
  </p:clrMapOvr>
  <p:transition spd="slow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Bravery and Conquering Fears</a:t>
            </a:r>
            <a:br>
              <a:rPr lang="en-GB" b="1" dirty="0">
                <a:latin typeface="Bradley Hand ITC" panose="03070402050302030203" pitchFamily="66" charset="0"/>
              </a:rPr>
            </a:br>
            <a:r>
              <a:rPr lang="en-GB" b="1" dirty="0">
                <a:latin typeface="Bradley Hand ITC" panose="03070402050302030203" pitchFamily="66" charset="0"/>
              </a:rPr>
              <a:t>Certificate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6000" b="1" dirty="0"/>
              <a:t>Santi, Taylor</a:t>
            </a:r>
          </a:p>
          <a:p>
            <a:r>
              <a:rPr lang="en-GB" sz="6000" b="1" dirty="0"/>
              <a:t>Parker-John, Earl, </a:t>
            </a:r>
            <a:r>
              <a:rPr lang="en-GB" sz="6000" b="1" dirty="0" err="1"/>
              <a:t>Alekai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3901781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8275" y="536299"/>
            <a:ext cx="6858000" cy="5785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79864">
            <a:off x="1053548" y="566530"/>
            <a:ext cx="33494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7030A0"/>
                </a:solidFill>
                <a:latin typeface="Algerian" panose="04020705040A02060702" pitchFamily="82" charset="0"/>
              </a:rPr>
              <a:t>HOME TIME </a:t>
            </a:r>
            <a:r>
              <a:rPr lang="en-GB" sz="8000" dirty="0">
                <a:solidFill>
                  <a:srgbClr val="7030A0"/>
                </a:solidFill>
                <a:latin typeface="Algerian" panose="04020705040A02060702" pitchFamily="82" charset="0"/>
                <a:sym typeface="Wingdings" panose="05000000000000000000" pitchFamily="2" charset="2"/>
              </a:rPr>
              <a:t></a:t>
            </a:r>
            <a:endParaRPr lang="en-GB" sz="80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45982"/>
      </p:ext>
    </p:extLst>
  </p:cSld>
  <p:clrMapOvr>
    <a:masterClrMapping/>
  </p:clrMapOvr>
  <p:transition spd="slow" advClick="0"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6" y="409989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0696" y="2773017"/>
            <a:ext cx="3269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7030A0"/>
                </a:solidFill>
              </a:rPr>
              <a:t>SOOOOOO SLEEPY!</a:t>
            </a:r>
          </a:p>
        </p:txBody>
      </p:sp>
    </p:spTree>
    <p:extLst>
      <p:ext uri="{BB962C8B-B14F-4D97-AF65-F5344CB8AC3E}">
        <p14:creationId xmlns:p14="http://schemas.microsoft.com/office/powerpoint/2010/main" val="425233634"/>
      </p:ext>
    </p:extLst>
  </p:cSld>
  <p:clrMapOvr>
    <a:masterClrMapping/>
  </p:clrMapOvr>
  <p:transition spd="slow" advClick="0"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6000" b="1" dirty="0">
                <a:solidFill>
                  <a:srgbClr val="7030A0"/>
                </a:solidFill>
              </a:rPr>
              <a:t>Back to school with the best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642" y="2149615"/>
            <a:ext cx="4273271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8370" y="1687442"/>
            <a:ext cx="4306956" cy="3230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25746" y="1027905"/>
            <a:ext cx="5102087" cy="2371277"/>
          </a:xfrm>
          <a:prstGeom prst="rect">
            <a:avLst/>
          </a:prstGeom>
        </p:spPr>
      </p:pic>
      <p:pic>
        <p:nvPicPr>
          <p:cNvPr id="6" name="09 Counting Stars (Instrumental V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8078" y="6022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5968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4192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4766" y="767797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7569">
            <a:off x="8683138" y="2673277"/>
            <a:ext cx="3641732" cy="347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40015"/>
      </p:ext>
    </p:extLst>
  </p:cSld>
  <p:clrMapOvr>
    <a:masterClrMapping/>
  </p:clrMapOvr>
  <p:transition spd="slow" advClick="0"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4184" y="24433"/>
            <a:ext cx="6858000" cy="68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34256"/>
      </p:ext>
    </p:extLst>
  </p:cSld>
  <p:clrMapOvr>
    <a:masterClrMapping/>
  </p:clrMapOvr>
  <p:transition spd="slow" advClick="0"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4062" y="44312"/>
            <a:ext cx="6858000" cy="676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03802"/>
      </p:ext>
    </p:extLst>
  </p:cSld>
  <p:clrMapOvr>
    <a:masterClrMapping/>
  </p:clrMapOvr>
  <p:transition spd="slow" advClick="0"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7294" y="156955"/>
            <a:ext cx="6858000" cy="65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2705"/>
      </p:ext>
    </p:extLst>
  </p:cSld>
  <p:clrMapOvr>
    <a:masterClrMapping/>
  </p:clrMapOvr>
  <p:transition spd="slow" advClick="0"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486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143545"/>
      </p:ext>
    </p:extLst>
  </p:cSld>
  <p:clrMapOvr>
    <a:masterClrMapping/>
  </p:clrMapOvr>
  <p:transition spd="slow" advClick="0"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95" y="0"/>
            <a:ext cx="6176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12529"/>
      </p:ext>
    </p:extLst>
  </p:cSld>
  <p:clrMapOvr>
    <a:masterClrMapping/>
  </p:clrMapOvr>
  <p:transition spd="slow" advClick="0"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65" y="0"/>
            <a:ext cx="7434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3041"/>
      </p:ext>
    </p:extLst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First to Volunteer – </a:t>
            </a:r>
            <a:br>
              <a:rPr lang="en-GB" b="1" dirty="0">
                <a:latin typeface="Bradley Hand ITC" panose="03070402050302030203" pitchFamily="66" charset="0"/>
              </a:rPr>
            </a:br>
            <a:r>
              <a:rPr lang="en-GB" b="1" dirty="0">
                <a:latin typeface="Bradley Hand ITC" panose="03070402050302030203" pitchFamily="66" charset="0"/>
              </a:rPr>
              <a:t>Showing no fear</a:t>
            </a:r>
            <a:br>
              <a:rPr lang="en-GB" b="1" dirty="0">
                <a:latin typeface="Bradley Hand ITC" panose="03070402050302030203" pitchFamily="66" charset="0"/>
              </a:rPr>
            </a:br>
            <a:r>
              <a:rPr lang="en-GB" b="1" dirty="0">
                <a:latin typeface="Bradley Hand ITC" panose="03070402050302030203" pitchFamily="66" charset="0"/>
              </a:rPr>
              <a:t>Certificate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6000" b="1" dirty="0"/>
              <a:t>Phoebe-Emily, Clovis, Zach</a:t>
            </a:r>
          </a:p>
          <a:p>
            <a:r>
              <a:rPr lang="en-GB" sz="6000" b="1" dirty="0"/>
              <a:t>Rosie, Pipe</a:t>
            </a:r>
          </a:p>
        </p:txBody>
      </p:sp>
    </p:spTree>
    <p:extLst>
      <p:ext uri="{BB962C8B-B14F-4D97-AF65-F5344CB8AC3E}">
        <p14:creationId xmlns:p14="http://schemas.microsoft.com/office/powerpoint/2010/main" val="27150694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43997"/>
      </p:ext>
    </p:extLst>
  </p:cSld>
  <p:clrMapOvr>
    <a:masterClrMapping/>
  </p:clrMapOvr>
  <p:transition spd="slow" advClick="0"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lgerian" panose="04020705040A02060702" pitchFamily="82" charset="0"/>
              </a:rPr>
              <a:t>Goodbye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>
                <a:latin typeface="Algerian" panose="04020705040A02060702" pitchFamily="82" charset="0"/>
              </a:rPr>
              <a:t>And Thank you!</a:t>
            </a:r>
          </a:p>
        </p:txBody>
      </p:sp>
    </p:spTree>
    <p:extLst>
      <p:ext uri="{BB962C8B-B14F-4D97-AF65-F5344CB8AC3E}">
        <p14:creationId xmlns:p14="http://schemas.microsoft.com/office/powerpoint/2010/main" val="2266201714"/>
      </p:ext>
    </p:extLst>
  </p:cSld>
  <p:clrMapOvr>
    <a:masterClrMapping/>
  </p:clrMapOvr>
  <p:transition spd="slow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Biggest Smile </a:t>
            </a:r>
            <a:r>
              <a:rPr lang="en-GB" b="1" dirty="0">
                <a:latin typeface="Bradley Hand ITC" panose="03070402050302030203" pitchFamily="66" charset="0"/>
                <a:sym typeface="Wingdings" panose="05000000000000000000" pitchFamily="2" charset="2"/>
              </a:rPr>
              <a:t></a:t>
            </a:r>
            <a:br>
              <a:rPr lang="en-GB" b="1" dirty="0">
                <a:latin typeface="Bradley Hand ITC" panose="03070402050302030203" pitchFamily="66" charset="0"/>
              </a:rPr>
            </a:br>
            <a:r>
              <a:rPr lang="en-GB" b="1" dirty="0">
                <a:latin typeface="Bradley Hand ITC" panose="03070402050302030203" pitchFamily="66" charset="0"/>
              </a:rPr>
              <a:t>Certificate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6000" b="1" dirty="0"/>
              <a:t>Hannah, </a:t>
            </a:r>
            <a:r>
              <a:rPr lang="en-GB" sz="6000" b="1" dirty="0" err="1"/>
              <a:t>Maiwand</a:t>
            </a:r>
            <a:endParaRPr lang="en-GB" sz="6000" b="1" dirty="0"/>
          </a:p>
          <a:p>
            <a:r>
              <a:rPr lang="en-GB" sz="6000" b="1" dirty="0"/>
              <a:t>Lottie-Mae, Billy</a:t>
            </a:r>
          </a:p>
        </p:txBody>
      </p:sp>
    </p:spTree>
    <p:extLst>
      <p:ext uri="{BB962C8B-B14F-4D97-AF65-F5344CB8AC3E}">
        <p14:creationId xmlns:p14="http://schemas.microsoft.com/office/powerpoint/2010/main" val="14395665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Polite and Shining Example</a:t>
            </a:r>
            <a:br>
              <a:rPr lang="en-GB" b="1" dirty="0">
                <a:latin typeface="Bradley Hand ITC" panose="03070402050302030203" pitchFamily="66" charset="0"/>
              </a:rPr>
            </a:br>
            <a:r>
              <a:rPr lang="en-GB" b="1" dirty="0">
                <a:latin typeface="Bradley Hand ITC" panose="03070402050302030203" pitchFamily="66" charset="0"/>
              </a:rPr>
              <a:t>Certificate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6000" b="1" dirty="0" err="1"/>
              <a:t>Ioana</a:t>
            </a:r>
            <a:endParaRPr lang="en-GB" sz="6000" b="1" dirty="0"/>
          </a:p>
          <a:p>
            <a:r>
              <a:rPr lang="en-GB" sz="6000" b="1" dirty="0"/>
              <a:t>Michael, </a:t>
            </a:r>
            <a:r>
              <a:rPr lang="en-GB" sz="6000" b="1" dirty="0" err="1"/>
              <a:t>Codee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1215240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The Journey</a:t>
            </a:r>
            <a:br>
              <a:rPr lang="en-GB" b="1" dirty="0"/>
            </a:br>
            <a:r>
              <a:rPr lang="en-GB" b="1" dirty="0"/>
              <a:t>“Are we nearly there yet?”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4486">
            <a:off x="6814284" y="1266705"/>
            <a:ext cx="4667934" cy="3500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0947">
            <a:off x="877990" y="2286069"/>
            <a:ext cx="4263346" cy="3514329"/>
          </a:xfrm>
          <a:prstGeom prst="rect">
            <a:avLst/>
          </a:prstGeom>
        </p:spPr>
      </p:pic>
      <p:pic>
        <p:nvPicPr>
          <p:cNvPr id="5" name="05 Happy (From _Despicable Me 2_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3375" y="5891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5085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928" y="1367290"/>
            <a:ext cx="6411698" cy="4355669"/>
          </a:xfrm>
          <a:solidFill>
            <a:srgbClr val="FFFF00">
              <a:alpha val="68000"/>
            </a:srgb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713138">
            <a:off x="2049191" y="1114496"/>
            <a:ext cx="10141226" cy="720592"/>
          </a:xfrm>
        </p:spPr>
        <p:txBody>
          <a:bodyPr/>
          <a:lstStyle/>
          <a:p>
            <a:r>
              <a:rPr lang="en-GB" b="1" u="sng" dirty="0"/>
              <a:t>The Wall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855">
            <a:off x="6307905" y="573665"/>
            <a:ext cx="4316561" cy="5755415"/>
          </a:xfrm>
        </p:spPr>
      </p:pic>
    </p:spTree>
    <p:extLst>
      <p:ext uri="{BB962C8B-B14F-4D97-AF65-F5344CB8AC3E}">
        <p14:creationId xmlns:p14="http://schemas.microsoft.com/office/powerpoint/2010/main" val="2302654820"/>
      </p:ext>
    </p:extLst>
  </p:cSld>
  <p:clrMapOvr>
    <a:masterClrMapping/>
  </p:clrMapOvr>
  <p:transition spd="slow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" y="78408"/>
            <a:ext cx="5010150" cy="668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9" y="78408"/>
            <a:ext cx="5609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2003"/>
      </p:ext>
    </p:extLst>
  </p:cSld>
  <p:clrMapOvr>
    <a:masterClrMapping/>
  </p:clrMapOvr>
  <p:transition spd="slow" advClick="0" advTm="10000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106</Words>
  <Application>Microsoft Office PowerPoint</Application>
  <PresentationFormat>Widescreen</PresentationFormat>
  <Paragraphs>28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Algerian</vt:lpstr>
      <vt:lpstr>Arial</vt:lpstr>
      <vt:lpstr>Arial Black</vt:lpstr>
      <vt:lpstr>Arial Rounded MT Bold</vt:lpstr>
      <vt:lpstr>Bradley Hand ITC</vt:lpstr>
      <vt:lpstr>Calibri</vt:lpstr>
      <vt:lpstr>Calibri Light</vt:lpstr>
      <vt:lpstr>Office Theme</vt:lpstr>
      <vt:lpstr>Petty Pool 2026</vt:lpstr>
      <vt:lpstr>Team Leader Certificate</vt:lpstr>
      <vt:lpstr>Bravery and Conquering Fears Certificate</vt:lpstr>
      <vt:lpstr>First to Volunteer –  Showing no fear Certificate</vt:lpstr>
      <vt:lpstr>Biggest Smile  Certificate</vt:lpstr>
      <vt:lpstr>Polite and Shining Example Certificate</vt:lpstr>
      <vt:lpstr>The Journey “Are we nearly there yet?”</vt:lpstr>
      <vt:lpstr>The Wall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Zip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school with the best memories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Petty Pool 2026</dc:title>
  <dc:creator>Deborah Hill</dc:creator>
  <cp:lastModifiedBy>Hazel Butler</cp:lastModifiedBy>
  <cp:revision>16</cp:revision>
  <dcterms:created xsi:type="dcterms:W3CDTF">2026-05-06T12:32:09Z</dcterms:created>
  <dcterms:modified xsi:type="dcterms:W3CDTF">2026-05-13T14:28:53Z</dcterms:modified>
</cp:coreProperties>
</file>