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62" r:id="rId3"/>
    <p:sldId id="258" r:id="rId4"/>
    <p:sldId id="257" r:id="rId5"/>
    <p:sldId id="263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7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447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4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1640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705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2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277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4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2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6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0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9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2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2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rybvk7" TargetMode="External"/><Relationship Id="rId2" Type="http://schemas.openxmlformats.org/officeDocument/2006/relationships/hyperlink" Target="https://thirdspacelearning.com/blog/sats-2022-guide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rickweb.co.uk/ks2literacy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hopscotch on a sidewalk">
            <a:extLst>
              <a:ext uri="{FF2B5EF4-FFF2-40B4-BE49-F238E27FC236}">
                <a16:creationId xmlns:a16="http://schemas.microsoft.com/office/drawing/2014/main" id="{42A1349F-5959-0EE6-C45D-99087363C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4AEC1-BCEE-46E6-B1D2-A224B44CC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GB" dirty="0"/>
              <a:t>Year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EEDB5-9DBC-4968-B8E5-8D9E4BACF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GB" sz="4000" b="1" dirty="0"/>
              <a:t>2025-2026 		MRs Rhodes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2437E-9BAB-4618-AC3B-C3CC146A3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654526" y="424511"/>
            <a:ext cx="5381112" cy="40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D6EE-E1AC-4E67-B639-3CAA922E3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519" y="1869141"/>
            <a:ext cx="10015069" cy="3329581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4400" b="1" dirty="0">
                <a:solidFill>
                  <a:srgbClr val="FFFF00"/>
                </a:solidFill>
              </a:rPr>
              <a:t>Staff:</a:t>
            </a:r>
            <a:br>
              <a:rPr lang="en-GB" sz="4400" b="1" dirty="0">
                <a:solidFill>
                  <a:srgbClr val="FFFF00"/>
                </a:solidFill>
              </a:rPr>
            </a:br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200" b="1" dirty="0">
                <a:solidFill>
                  <a:srgbClr val="FFFF00"/>
                </a:solidFill>
              </a:rPr>
              <a:t>Mrs Rhodes – Class Teacher</a:t>
            </a:r>
            <a:br>
              <a:rPr lang="en-GB" sz="4200" b="1" dirty="0">
                <a:solidFill>
                  <a:srgbClr val="FFFF00"/>
                </a:solidFill>
              </a:rPr>
            </a:br>
            <a:r>
              <a:rPr lang="en-GB" sz="4200" b="1" dirty="0">
                <a:solidFill>
                  <a:srgbClr val="FFFF00"/>
                </a:solidFill>
              </a:rPr>
              <a:t>Mrs Hill – Class Teaching Assistant (HLTA)</a:t>
            </a:r>
            <a:br>
              <a:rPr lang="en-GB" sz="4400" b="1" dirty="0">
                <a:solidFill>
                  <a:srgbClr val="FFFF00"/>
                </a:solidFill>
              </a:rPr>
            </a:br>
            <a:br>
              <a:rPr lang="en-GB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977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1ECE-8278-42A4-B6D9-BC888F51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Days to remember: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9AE70-52CF-4F22-9666-AF990CE29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257425"/>
            <a:ext cx="8825659" cy="3762375"/>
          </a:xfrm>
        </p:spPr>
        <p:txBody>
          <a:bodyPr>
            <a:normAutofit/>
          </a:bodyPr>
          <a:lstStyle/>
          <a:p>
            <a:r>
              <a:rPr lang="en-GB" sz="2800" b="1" dirty="0"/>
              <a:t>* PE Kit – Monday/Friday (Basketball/Tag Rugby)</a:t>
            </a:r>
          </a:p>
          <a:p>
            <a:r>
              <a:rPr lang="en-GB" sz="2800" b="1" dirty="0"/>
              <a:t>* Spellings – Spelling Shed - Wednesday test</a:t>
            </a:r>
          </a:p>
          <a:p>
            <a:r>
              <a:rPr lang="en-GB" sz="2800" b="1" dirty="0"/>
              <a:t>* Homework – Given out on a Wednesday, due in the following Monday</a:t>
            </a:r>
          </a:p>
          <a:p>
            <a:r>
              <a:rPr lang="en-GB" sz="2800" b="1" dirty="0"/>
              <a:t>* Water bottles every day please</a:t>
            </a:r>
          </a:p>
          <a:p>
            <a:r>
              <a:rPr lang="en-GB" sz="2800" b="1" dirty="0"/>
              <a:t>* Reading books – change as and when completed</a:t>
            </a:r>
          </a:p>
        </p:txBody>
      </p:sp>
    </p:spTree>
    <p:extLst>
      <p:ext uri="{BB962C8B-B14F-4D97-AF65-F5344CB8AC3E}">
        <p14:creationId xmlns:p14="http://schemas.microsoft.com/office/powerpoint/2010/main" val="254006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binwood Activity Centre - Dobroyd Castle - Teachwire">
            <a:extLst>
              <a:ext uri="{FF2B5EF4-FFF2-40B4-BE49-F238E27FC236}">
                <a16:creationId xmlns:a16="http://schemas.microsoft.com/office/drawing/2014/main" id="{16D81810-8CF5-4F1E-8299-19582BF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24" y="3930014"/>
            <a:ext cx="3488772" cy="26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Companies | Robinwood Activity Centre Company Profile">
            <a:extLst>
              <a:ext uri="{FF2B5EF4-FFF2-40B4-BE49-F238E27FC236}">
                <a16:creationId xmlns:a16="http://schemas.microsoft.com/office/drawing/2014/main" id="{D4DC236A-DA41-41B9-AAA7-578283854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48" y="3684629"/>
            <a:ext cx="3609334" cy="14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D1CD6-B7A5-48F2-8BC7-51C952BE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Trips – Robinwood, Wrexham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8CCDE-62E7-47EC-A87D-AAB8246FC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Fun, outdoor activities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85A52-A933-4F8B-8A25-0042B3668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956" y="2603500"/>
            <a:ext cx="4825159" cy="576262"/>
          </a:xfrm>
        </p:spPr>
        <p:txBody>
          <a:bodyPr/>
          <a:lstStyle/>
          <a:p>
            <a:r>
              <a:rPr lang="en-GB" b="1" dirty="0"/>
              <a:t>Residential – Mon 16</a:t>
            </a:r>
            <a:r>
              <a:rPr lang="en-GB" b="1" baseline="30000" dirty="0"/>
              <a:t>th</a:t>
            </a:r>
            <a:r>
              <a:rPr lang="en-GB" b="1" dirty="0"/>
              <a:t> – Wed 18</a:t>
            </a:r>
            <a:r>
              <a:rPr lang="en-GB" b="1" baseline="30000" dirty="0"/>
              <a:t>th</a:t>
            </a:r>
            <a:r>
              <a:rPr lang="en-GB" b="1" dirty="0"/>
              <a:t> March 2026</a:t>
            </a:r>
          </a:p>
        </p:txBody>
      </p:sp>
      <p:pic>
        <p:nvPicPr>
          <p:cNvPr id="1030" name="Picture 6" descr="Activities - Robinwood">
            <a:extLst>
              <a:ext uri="{FF2B5EF4-FFF2-40B4-BE49-F238E27FC236}">
                <a16:creationId xmlns:a16="http://schemas.microsoft.com/office/drawing/2014/main" id="{1482041C-DEC6-4090-A4A9-30B87BAB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8" y="28584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ctivities - Robinwood">
            <a:extLst>
              <a:ext uri="{FF2B5EF4-FFF2-40B4-BE49-F238E27FC236}">
                <a16:creationId xmlns:a16="http://schemas.microsoft.com/office/drawing/2014/main" id="{E44D841F-22DC-410F-B2D0-2866F7288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35" y="28584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ctivities - Robinwood">
            <a:extLst>
              <a:ext uri="{FF2B5EF4-FFF2-40B4-BE49-F238E27FC236}">
                <a16:creationId xmlns:a16="http://schemas.microsoft.com/office/drawing/2014/main" id="{C837E298-CE0D-4B1D-952D-6E1E06F1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79" y="46165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4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B622-4865-496D-89C6-83FD41D3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Swimming  - Summer Term(dates to follow)</a:t>
            </a:r>
          </a:p>
        </p:txBody>
      </p:sp>
      <p:pic>
        <p:nvPicPr>
          <p:cNvPr id="2050" name="Picture 2" descr="Swimming | Active Me 360">
            <a:extLst>
              <a:ext uri="{FF2B5EF4-FFF2-40B4-BE49-F238E27FC236}">
                <a16:creationId xmlns:a16="http://schemas.microsoft.com/office/drawing/2014/main" id="{BE847D65-FEF6-4378-AD05-548B527C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0" y="2646268"/>
            <a:ext cx="4610379" cy="37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wimming | Active Me 360">
            <a:extLst>
              <a:ext uri="{FF2B5EF4-FFF2-40B4-BE49-F238E27FC236}">
                <a16:creationId xmlns:a16="http://schemas.microsoft.com/office/drawing/2014/main" id="{0DC1F3C8-DD0D-442E-98D3-B90AADE6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646268"/>
            <a:ext cx="5052452" cy="37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4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A6B1-6114-455E-AF3B-BFB1E821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SATs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8ABB6-275C-4DE8-8512-C6F6098D1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b="1" dirty="0"/>
              <a:t>What are SATs?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CE8FF-6B94-4074-AB12-B5D05CAB77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SATs are a series of standardised assessments that children complete at the end of Key Stage 1 and Key Stage 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BEC6C-DE3C-473A-A97D-51FFAD533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3200" b="1" dirty="0"/>
              <a:t>When are SATs?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218EAD-F7DD-4DAF-BB5C-43E97BFCAEA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/>
          </a:bodyPr>
          <a:lstStyle/>
          <a:p>
            <a:r>
              <a:rPr lang="en-GB" sz="2400" b="1" dirty="0"/>
              <a:t>SATs are due to take place in May 2026.</a:t>
            </a:r>
          </a:p>
          <a:p>
            <a:r>
              <a:rPr lang="en-GB" sz="2400" b="1" dirty="0"/>
              <a:t>The published dates at the moment are the week beginning 11th May 2026.</a:t>
            </a:r>
          </a:p>
          <a:p>
            <a:r>
              <a:rPr lang="en-GB" sz="2400" b="1" dirty="0"/>
              <a:t>PLEASE DO NOT BOOK A HOLIDAY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C73688-FA6D-4338-9694-37D0872D4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b="1" dirty="0"/>
              <a:t>How can I help my child with SATs?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7BE218-672C-4385-A591-784F3D51496E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Please encourage your child to do their weekly homework as this will often be SATs revision.</a:t>
            </a:r>
          </a:p>
          <a:p>
            <a:r>
              <a:rPr lang="en-GB" sz="2400" b="1" dirty="0"/>
              <a:t>Learning weekly spellings</a:t>
            </a:r>
          </a:p>
          <a:p>
            <a:r>
              <a:rPr lang="en-GB" sz="2400" b="1" dirty="0"/>
              <a:t>Reading</a:t>
            </a:r>
          </a:p>
          <a:p>
            <a:r>
              <a:rPr lang="en-GB" sz="2400" b="1" dirty="0"/>
              <a:t>Booster Classes</a:t>
            </a:r>
          </a:p>
        </p:txBody>
      </p:sp>
    </p:spTree>
    <p:extLst>
      <p:ext uri="{BB962C8B-B14F-4D97-AF65-F5344CB8AC3E}">
        <p14:creationId xmlns:p14="http://schemas.microsoft.com/office/powerpoint/2010/main" val="415013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3369-6E1D-481F-A980-2B59EC8E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Useful websites: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3EDC2-27E9-4FB4-8F5A-BEA57D20C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085975"/>
            <a:ext cx="8825659" cy="3933825"/>
          </a:xfrm>
        </p:spPr>
        <p:txBody>
          <a:bodyPr/>
          <a:lstStyle/>
          <a:p>
            <a:r>
              <a:rPr lang="en-GB" sz="20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https://thirdspacelearning.com/blog/sats-2022-guide/</a:t>
            </a:r>
            <a:r>
              <a:rPr lang="en-GB" sz="20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website is very useful if parents want to know more about SATs</a:t>
            </a:r>
            <a:endParaRPr lang="en-GB" sz="2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https://www.bbc.co.uk/bitesize/articles/zrybvk7</a:t>
            </a:r>
            <a:r>
              <a:rPr lang="en-GB" sz="2000" b="1" dirty="0">
                <a:solidFill>
                  <a:srgbClr val="FFFF00"/>
                </a:solidFill>
              </a:rPr>
              <a:t>   This website is full of great games and activities for SATs age children</a:t>
            </a:r>
          </a:p>
          <a:p>
            <a:r>
              <a:rPr lang="en-GB" sz="2000" b="1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http://www.crickweb.co.uk/ks2literacy.html</a:t>
            </a:r>
            <a:r>
              <a:rPr lang="en-GB" sz="2000" b="1" dirty="0">
                <a:solidFill>
                  <a:srgbClr val="FFFF00"/>
                </a:solidFill>
              </a:rPr>
              <a:t>  This website is a useful tool for grammar revision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39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8803-7A40-4A74-945A-3D6A2EBA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"/>
            <a:ext cx="8825659" cy="3429000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High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677E4-2CBC-41AA-96AB-7FD8A5672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942975"/>
            <a:ext cx="8825659" cy="5557838"/>
          </a:xfrm>
        </p:spPr>
        <p:txBody>
          <a:bodyPr>
            <a:noAutofit/>
          </a:bodyPr>
          <a:lstStyle/>
          <a:p>
            <a:r>
              <a:rPr lang="en-GB" sz="2800" b="1" dirty="0" err="1"/>
              <a:t>Blacon</a:t>
            </a:r>
            <a:r>
              <a:rPr lang="en-GB" sz="2800" b="1" dirty="0"/>
              <a:t> High Visit – Date TBC</a:t>
            </a:r>
          </a:p>
          <a:p>
            <a:r>
              <a:rPr lang="en-GB" sz="2400" b="1" dirty="0"/>
              <a:t>Head of Y7 from </a:t>
            </a:r>
            <a:r>
              <a:rPr lang="en-GB" sz="2400" b="1" dirty="0" err="1"/>
              <a:t>Blacon</a:t>
            </a:r>
            <a:r>
              <a:rPr lang="en-GB" sz="2400" b="1" dirty="0"/>
              <a:t> High will come into school to meet the children</a:t>
            </a:r>
          </a:p>
          <a:p>
            <a:r>
              <a:rPr lang="en-GB" sz="2400" b="1" dirty="0" err="1"/>
              <a:t>Blacon</a:t>
            </a:r>
            <a:r>
              <a:rPr lang="en-GB" sz="2400" b="1" dirty="0"/>
              <a:t> High School – Open Evening TONIGHT</a:t>
            </a:r>
          </a:p>
          <a:p>
            <a:r>
              <a:rPr lang="en-GB" sz="2400" b="1" dirty="0"/>
              <a:t>Chester Catholic High School – Open Evening 18</a:t>
            </a:r>
            <a:r>
              <a:rPr lang="en-GB" sz="2400" b="1" baseline="30000" dirty="0"/>
              <a:t>th</a:t>
            </a:r>
            <a:r>
              <a:rPr lang="en-GB" sz="2400" b="1" dirty="0"/>
              <a:t> Sept 6pm-8pm</a:t>
            </a:r>
          </a:p>
          <a:p>
            <a:r>
              <a:rPr lang="en-GB" sz="2400" b="1" dirty="0"/>
              <a:t>Bishops Blue Coat- Open Evening 23</a:t>
            </a:r>
            <a:r>
              <a:rPr lang="en-GB" sz="2400" b="1" baseline="30000" dirty="0"/>
              <a:t>rd</a:t>
            </a:r>
            <a:r>
              <a:rPr lang="en-GB" sz="2400" b="1" dirty="0"/>
              <a:t> Sept 5:45-8pm</a:t>
            </a:r>
          </a:p>
          <a:p>
            <a:r>
              <a:rPr lang="en-GB" sz="2400" b="1" dirty="0"/>
              <a:t>Mr Greene from CCHS will come into school to meet the children</a:t>
            </a:r>
          </a:p>
          <a:p>
            <a:r>
              <a:rPr lang="en-GB" sz="2400" b="1" dirty="0"/>
              <a:t>Visitors from Chester University to help with transition</a:t>
            </a:r>
          </a:p>
          <a:p>
            <a:r>
              <a:rPr lang="en-GB" sz="2400" b="1" dirty="0"/>
              <a:t>PSHE lessons will ease worries linked to transition</a:t>
            </a:r>
          </a:p>
        </p:txBody>
      </p:sp>
    </p:spTree>
    <p:extLst>
      <p:ext uri="{BB962C8B-B14F-4D97-AF65-F5344CB8AC3E}">
        <p14:creationId xmlns:p14="http://schemas.microsoft.com/office/powerpoint/2010/main" val="41211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0D6B-4FDA-414C-8022-1AEED097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Home School Agreement </a:t>
            </a:r>
            <a:r>
              <a:rPr lang="en-US" dirty="0"/>
              <a:t>– </a:t>
            </a:r>
            <a:br>
              <a:rPr lang="en-US" dirty="0"/>
            </a:br>
            <a:r>
              <a:rPr lang="en-US" sz="2800" dirty="0"/>
              <a:t>Please take one home and go through it with your child. Sign it and send it back into school and hand to </a:t>
            </a:r>
            <a:r>
              <a:rPr lang="en-US" sz="2800" dirty="0" err="1"/>
              <a:t>Mrs</a:t>
            </a:r>
            <a:r>
              <a:rPr lang="en-US" sz="2800" dirty="0"/>
              <a:t> Rhodes.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Any questions welcome….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244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1680</TotalTime>
  <Words>392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Year 6</vt:lpstr>
      <vt:lpstr> Staff:  Mrs Rhodes – Class Teacher Mrs Hill – Class Teaching Assistant (HLTA)  </vt:lpstr>
      <vt:lpstr>Days to remember:</vt:lpstr>
      <vt:lpstr>Trips – Robinwood, Wrexham</vt:lpstr>
      <vt:lpstr>Swimming  - Summer Term(dates to follow)</vt:lpstr>
      <vt:lpstr>SATs</vt:lpstr>
      <vt:lpstr>Useful websites:</vt:lpstr>
      <vt:lpstr>High School</vt:lpstr>
      <vt:lpstr>Home School Agreement –  Please take one home and go through it with your child. Sign it and send it back into school and hand to Mrs Rhodes.   Any questions welcome….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</dc:title>
  <dc:creator>Hazel Butler</dc:creator>
  <cp:lastModifiedBy>Carley Rhodes</cp:lastModifiedBy>
  <cp:revision>28</cp:revision>
  <dcterms:created xsi:type="dcterms:W3CDTF">2021-09-09T12:23:15Z</dcterms:created>
  <dcterms:modified xsi:type="dcterms:W3CDTF">2025-09-10T13:56:11Z</dcterms:modified>
</cp:coreProperties>
</file>