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5"/>
  </p:notesMasterIdLst>
  <p:sldIdLst>
    <p:sldId id="256" r:id="rId5"/>
    <p:sldId id="257" r:id="rId6"/>
    <p:sldId id="258" r:id="rId7"/>
    <p:sldId id="271" r:id="rId8"/>
    <p:sldId id="259" r:id="rId9"/>
    <p:sldId id="260" r:id="rId10"/>
    <p:sldId id="261" r:id="rId11"/>
    <p:sldId id="267" r:id="rId12"/>
    <p:sldId id="268" r:id="rId13"/>
    <p:sldId id="269" r:id="rId14"/>
  </p:sldIdLst>
  <p:sldSz cx="9144000" cy="6858000" type="screen4x3"/>
  <p:notesSz cx="6858000" cy="9144000"/>
  <p:embeddedFontLst>
    <p:embeddedFont>
      <p:font typeface="Dancing Script" panose="020B0604020202020204" charset="0"/>
      <p:regular r:id="rId16"/>
      <p:bold r:id="rId17"/>
    </p:embeddedFont>
    <p:embeddedFont>
      <p:font typeface="Kufi Outline Shaded" panose="020B0604020202020204" charset="-78"/>
      <p:regular r:id="rId18"/>
    </p:embeddedFont>
    <p:embeddedFont>
      <p:font typeface="Overlock" panose="020B0604020202020204" charset="0"/>
      <p:regular r:id="rId19"/>
      <p:bold r:id="rId20"/>
      <p:italic r:id="rId21"/>
      <p:boldItalic r:id="rId22"/>
    </p:embeddedFont>
    <p:embeddedFont>
      <p:font typeface="Pacifico" panose="00000500000000000000"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5ot8191+JLn32m/imW2BTSiQp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BE22E-90E4-91BA-0291-AAE0BEE1BB1A}" v="48" dt="2025-02-05T10:17:29.472"/>
    <p1510:client id="{DC214917-E85B-E951-ADB9-FF066C2E19F8}" v="387" dt="2025-02-04T21:38:29.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1" d="100"/>
          <a:sy n="91" d="100"/>
        </p:scale>
        <p:origin x="97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2f61ad787570ba8dc8b0a5335df404d63faaf089f81ffd823354266fd0a4fc9::" providerId="AD" clId="Web-{135BA0C4-5955-3510-D471-6776607911DB}"/>
    <pc:docChg chg="modSld">
      <pc:chgData name="Guest User" userId="S::urn:spo:anon#32f61ad787570ba8dc8b0a5335df404d63faaf089f81ffd823354266fd0a4fc9::" providerId="AD" clId="Web-{135BA0C4-5955-3510-D471-6776607911DB}" dt="2024-02-29T10:06:29.489" v="81" actId="20577"/>
      <pc:docMkLst>
        <pc:docMk/>
      </pc:docMkLst>
      <pc:sldChg chg="modSp">
        <pc:chgData name="Guest User" userId="S::urn:spo:anon#32f61ad787570ba8dc8b0a5335df404d63faaf089f81ffd823354266fd0a4fc9::" providerId="AD" clId="Web-{135BA0C4-5955-3510-D471-6776607911DB}" dt="2024-02-29T10:06:29.489" v="81" actId="20577"/>
        <pc:sldMkLst>
          <pc:docMk/>
          <pc:sldMk cId="0" sldId="268"/>
        </pc:sldMkLst>
        <pc:spChg chg="mod">
          <ac:chgData name="Guest User" userId="S::urn:spo:anon#32f61ad787570ba8dc8b0a5335df404d63faaf089f81ffd823354266fd0a4fc9::" providerId="AD" clId="Web-{135BA0C4-5955-3510-D471-6776607911DB}" dt="2024-02-29T10:06:29.489" v="81" actId="20577"/>
          <ac:spMkLst>
            <pc:docMk/>
            <pc:sldMk cId="0" sldId="268"/>
            <ac:spMk id="293" creationId="{00000000-0000-0000-0000-000000000000}"/>
          </ac:spMkLst>
        </pc:spChg>
      </pc:sldChg>
    </pc:docChg>
  </pc:docChgLst>
  <pc:docChgLst>
    <pc:chgData name="Sharon Johnson" userId="7e974884-e6cb-4f75-ab81-921ec589733f" providerId="ADAL" clId="{EB237FB9-150C-7B42-B5DF-E32E9E28DF86}"/>
    <pc:docChg chg="custSel modSld">
      <pc:chgData name="Sharon Johnson" userId="7e974884-e6cb-4f75-ab81-921ec589733f" providerId="ADAL" clId="{EB237FB9-150C-7B42-B5DF-E32E9E28DF86}" dt="2024-03-04T17:21:16.442" v="97" actId="14100"/>
      <pc:docMkLst>
        <pc:docMk/>
      </pc:docMkLst>
      <pc:sldChg chg="addSp delSp modSp">
        <pc:chgData name="Sharon Johnson" userId="7e974884-e6cb-4f75-ab81-921ec589733f" providerId="ADAL" clId="{EB237FB9-150C-7B42-B5DF-E32E9E28DF86}" dt="2024-03-04T17:21:16.442" v="97" actId="14100"/>
        <pc:sldMkLst>
          <pc:docMk/>
          <pc:sldMk cId="0" sldId="267"/>
        </pc:sldMkLst>
        <pc:spChg chg="mod">
          <ac:chgData name="Sharon Johnson" userId="7e974884-e6cb-4f75-ab81-921ec589733f" providerId="ADAL" clId="{EB237FB9-150C-7B42-B5DF-E32E9E28DF86}" dt="2024-03-04T17:20:42.331" v="88" actId="1076"/>
          <ac:spMkLst>
            <pc:docMk/>
            <pc:sldMk cId="0" sldId="267"/>
            <ac:spMk id="2" creationId="{D81472EF-D32D-4CBC-A33B-2F10C8319C7A}"/>
          </ac:spMkLst>
        </pc:spChg>
        <pc:picChg chg="add mod">
          <ac:chgData name="Sharon Johnson" userId="7e974884-e6cb-4f75-ab81-921ec589733f" providerId="ADAL" clId="{EB237FB9-150C-7B42-B5DF-E32E9E28DF86}" dt="2024-03-04T17:20:01.221" v="82" actId="1440"/>
          <ac:picMkLst>
            <pc:docMk/>
            <pc:sldMk cId="0" sldId="267"/>
            <ac:picMk id="3" creationId="{7D5B6126-8C67-6A92-89D6-B398D08657CD}"/>
          </ac:picMkLst>
        </pc:picChg>
        <pc:picChg chg="add del mod">
          <ac:chgData name="Sharon Johnson" userId="7e974884-e6cb-4f75-ab81-921ec589733f" providerId="ADAL" clId="{EB237FB9-150C-7B42-B5DF-E32E9E28DF86}" dt="2024-02-29T21:57:18.198" v="41" actId="478"/>
          <ac:picMkLst>
            <pc:docMk/>
            <pc:sldMk cId="0" sldId="267"/>
            <ac:picMk id="4" creationId="{AD4FA129-C1E7-9B41-82ED-3D171C775048}"/>
          </ac:picMkLst>
        </pc:picChg>
        <pc:picChg chg="add mod">
          <ac:chgData name="Sharon Johnson" userId="7e974884-e6cb-4f75-ab81-921ec589733f" providerId="ADAL" clId="{EB237FB9-150C-7B42-B5DF-E32E9E28DF86}" dt="2024-03-04T17:21:07.875" v="95" actId="1076"/>
          <ac:picMkLst>
            <pc:docMk/>
            <pc:sldMk cId="0" sldId="267"/>
            <ac:picMk id="4" creationId="{DA81E6CA-D4A6-FEAE-50A3-5432CC0FA193}"/>
          </ac:picMkLst>
        </pc:picChg>
        <pc:picChg chg="add del mod">
          <ac:chgData name="Sharon Johnson" userId="7e974884-e6cb-4f75-ab81-921ec589733f" providerId="ADAL" clId="{EB237FB9-150C-7B42-B5DF-E32E9E28DF86}" dt="2024-02-29T21:58:13.858" v="42" actId="478"/>
          <ac:picMkLst>
            <pc:docMk/>
            <pc:sldMk cId="0" sldId="267"/>
            <ac:picMk id="5" creationId="{1669A7A1-E76A-2115-3ADF-F1F6E0D82A93}"/>
          </ac:picMkLst>
        </pc:picChg>
        <pc:picChg chg="add mod">
          <ac:chgData name="Sharon Johnson" userId="7e974884-e6cb-4f75-ab81-921ec589733f" providerId="ADAL" clId="{EB237FB9-150C-7B42-B5DF-E32E9E28DF86}" dt="2024-03-04T17:20:58.389" v="92" actId="1076"/>
          <ac:picMkLst>
            <pc:docMk/>
            <pc:sldMk cId="0" sldId="267"/>
            <ac:picMk id="5" creationId="{29CB4483-7858-95ED-09B1-E34F3E964510}"/>
          </ac:picMkLst>
        </pc:picChg>
        <pc:picChg chg="add mod">
          <ac:chgData name="Sharon Johnson" userId="7e974884-e6cb-4f75-ab81-921ec589733f" providerId="ADAL" clId="{EB237FB9-150C-7B42-B5DF-E32E9E28DF86}" dt="2024-03-04T17:20:39.446" v="87" actId="1076"/>
          <ac:picMkLst>
            <pc:docMk/>
            <pc:sldMk cId="0" sldId="267"/>
            <ac:picMk id="6" creationId="{64003113-23F4-17AC-C372-E410027F5F6C}"/>
          </ac:picMkLst>
        </pc:picChg>
        <pc:picChg chg="add mod">
          <ac:chgData name="Sharon Johnson" userId="7e974884-e6cb-4f75-ab81-921ec589733f" providerId="ADAL" clId="{EB237FB9-150C-7B42-B5DF-E32E9E28DF86}" dt="2024-03-04T17:21:16.442" v="97" actId="14100"/>
          <ac:picMkLst>
            <pc:docMk/>
            <pc:sldMk cId="0" sldId="267"/>
            <ac:picMk id="7" creationId="{41C02059-ED54-B6AB-1911-450EDEAB4970}"/>
          </ac:picMkLst>
        </pc:picChg>
      </pc:sldChg>
    </pc:docChg>
  </pc:docChgLst>
  <pc:docChgLst>
    <pc:chgData name="Lisa Wilding" userId="S::l.wilding@greatsankeyprimary.tcat.uk.com::1d3f6237-361b-484f-bd59-596c7be7d32e" providerId="AD" clId="Web-{80FBE22E-90E4-91BA-0291-AAE0BEE1BB1A}"/>
    <pc:docChg chg="modSld">
      <pc:chgData name="Lisa Wilding" userId="S::l.wilding@greatsankeyprimary.tcat.uk.com::1d3f6237-361b-484f-bd59-596c7be7d32e" providerId="AD" clId="Web-{80FBE22E-90E4-91BA-0291-AAE0BEE1BB1A}" dt="2025-02-05T10:17:29.472" v="26" actId="20577"/>
      <pc:docMkLst>
        <pc:docMk/>
      </pc:docMkLst>
      <pc:sldChg chg="modSp">
        <pc:chgData name="Lisa Wilding" userId="S::l.wilding@greatsankeyprimary.tcat.uk.com::1d3f6237-361b-484f-bd59-596c7be7d32e" providerId="AD" clId="Web-{80FBE22E-90E4-91BA-0291-AAE0BEE1BB1A}" dt="2025-02-05T10:17:29.472" v="26" actId="20577"/>
        <pc:sldMkLst>
          <pc:docMk/>
          <pc:sldMk cId="0" sldId="268"/>
        </pc:sldMkLst>
        <pc:spChg chg="mod">
          <ac:chgData name="Lisa Wilding" userId="S::l.wilding@greatsankeyprimary.tcat.uk.com::1d3f6237-361b-484f-bd59-596c7be7d32e" providerId="AD" clId="Web-{80FBE22E-90E4-91BA-0291-AAE0BEE1BB1A}" dt="2025-02-05T10:17:29.472" v="26" actId="20577"/>
          <ac:spMkLst>
            <pc:docMk/>
            <pc:sldMk cId="0" sldId="268"/>
            <ac:spMk id="293" creationId="{00000000-0000-0000-0000-000000000000}"/>
          </ac:spMkLst>
        </pc:spChg>
      </pc:sldChg>
    </pc:docChg>
  </pc:docChgLst>
  <pc:docChgLst>
    <pc:chgData name="Lisa Wilding" userId="S::l.wilding@greatsankeyprimary.tcat.uk.com::1d3f6237-361b-484f-bd59-596c7be7d32e" providerId="AD" clId="Web-{D50A6A77-B0A4-D854-96C6-B553784A05AC}"/>
    <pc:docChg chg="delSld modSld">
      <pc:chgData name="Lisa Wilding" userId="S::l.wilding@greatsankeyprimary.tcat.uk.com::1d3f6237-361b-484f-bd59-596c7be7d32e" providerId="AD" clId="Web-{D50A6A77-B0A4-D854-96C6-B553784A05AC}" dt="2024-03-18T14:34:37.246" v="17"/>
      <pc:docMkLst>
        <pc:docMk/>
      </pc:docMkLst>
      <pc:sldChg chg="modSp">
        <pc:chgData name="Lisa Wilding" userId="S::l.wilding@greatsankeyprimary.tcat.uk.com::1d3f6237-361b-484f-bd59-596c7be7d32e" providerId="AD" clId="Web-{D50A6A77-B0A4-D854-96C6-B553784A05AC}" dt="2024-03-18T14:32:52.806" v="7" actId="1076"/>
        <pc:sldMkLst>
          <pc:docMk/>
          <pc:sldMk cId="0" sldId="256"/>
        </pc:sldMkLst>
        <pc:spChg chg="mod">
          <ac:chgData name="Lisa Wilding" userId="S::l.wilding@greatsankeyprimary.tcat.uk.com::1d3f6237-361b-484f-bd59-596c7be7d32e" providerId="AD" clId="Web-{D50A6A77-B0A4-D854-96C6-B553784A05AC}" dt="2024-03-18T14:32:52.806" v="7" actId="1076"/>
          <ac:spMkLst>
            <pc:docMk/>
            <pc:sldMk cId="0" sldId="256"/>
            <ac:spMk id="92" creationId="{00000000-0000-0000-0000-000000000000}"/>
          </ac:spMkLst>
        </pc:spChg>
      </pc:sldChg>
      <pc:sldChg chg="modSp">
        <pc:chgData name="Lisa Wilding" userId="S::l.wilding@greatsankeyprimary.tcat.uk.com::1d3f6237-361b-484f-bd59-596c7be7d32e" providerId="AD" clId="Web-{D50A6A77-B0A4-D854-96C6-B553784A05AC}" dt="2024-03-18T14:33:41.010" v="16" actId="1076"/>
        <pc:sldMkLst>
          <pc:docMk/>
          <pc:sldMk cId="0" sldId="259"/>
        </pc:sldMkLst>
        <pc:spChg chg="mod">
          <ac:chgData name="Lisa Wilding" userId="S::l.wilding@greatsankeyprimary.tcat.uk.com::1d3f6237-361b-484f-bd59-596c7be7d32e" providerId="AD" clId="Web-{D50A6A77-B0A4-D854-96C6-B553784A05AC}" dt="2024-03-18T14:33:41.010" v="16" actId="1076"/>
          <ac:spMkLst>
            <pc:docMk/>
            <pc:sldMk cId="0" sldId="259"/>
            <ac:spMk id="3" creationId="{BD4C2F3A-D90B-C324-4DAA-1FE535E227C2}"/>
          </ac:spMkLst>
        </pc:spChg>
      </pc:sldChg>
      <pc:sldChg chg="del">
        <pc:chgData name="Lisa Wilding" userId="S::l.wilding@greatsankeyprimary.tcat.uk.com::1d3f6237-361b-484f-bd59-596c7be7d32e" providerId="AD" clId="Web-{D50A6A77-B0A4-D854-96C6-B553784A05AC}" dt="2024-03-18T14:34:37.246" v="17"/>
        <pc:sldMkLst>
          <pc:docMk/>
          <pc:sldMk cId="0" sldId="264"/>
        </pc:sldMkLst>
      </pc:sldChg>
      <pc:sldChg chg="modSp">
        <pc:chgData name="Lisa Wilding" userId="S::l.wilding@greatsankeyprimary.tcat.uk.com::1d3f6237-361b-484f-bd59-596c7be7d32e" providerId="AD" clId="Web-{D50A6A77-B0A4-D854-96C6-B553784A05AC}" dt="2024-03-18T14:32:09.024" v="0" actId="20577"/>
        <pc:sldMkLst>
          <pc:docMk/>
          <pc:sldMk cId="0" sldId="267"/>
        </pc:sldMkLst>
        <pc:spChg chg="mod">
          <ac:chgData name="Lisa Wilding" userId="S::l.wilding@greatsankeyprimary.tcat.uk.com::1d3f6237-361b-484f-bd59-596c7be7d32e" providerId="AD" clId="Web-{D50A6A77-B0A4-D854-96C6-B553784A05AC}" dt="2024-03-18T14:32:09.024" v="0" actId="20577"/>
          <ac:spMkLst>
            <pc:docMk/>
            <pc:sldMk cId="0" sldId="267"/>
            <ac:spMk id="2" creationId="{D81472EF-D32D-4CBC-A33B-2F10C8319C7A}"/>
          </ac:spMkLst>
        </pc:spChg>
      </pc:sldChg>
      <pc:sldChg chg="modSp">
        <pc:chgData name="Lisa Wilding" userId="S::l.wilding@greatsankeyprimary.tcat.uk.com::1d3f6237-361b-484f-bd59-596c7be7d32e" providerId="AD" clId="Web-{D50A6A77-B0A4-D854-96C6-B553784A05AC}" dt="2024-03-18T14:32:30.743" v="4" actId="20577"/>
        <pc:sldMkLst>
          <pc:docMk/>
          <pc:sldMk cId="0" sldId="268"/>
        </pc:sldMkLst>
        <pc:spChg chg="mod">
          <ac:chgData name="Lisa Wilding" userId="S::l.wilding@greatsankeyprimary.tcat.uk.com::1d3f6237-361b-484f-bd59-596c7be7d32e" providerId="AD" clId="Web-{D50A6A77-B0A4-D854-96C6-B553784A05AC}" dt="2024-03-18T14:32:30.743" v="4" actId="20577"/>
          <ac:spMkLst>
            <pc:docMk/>
            <pc:sldMk cId="0" sldId="268"/>
            <ac:spMk id="293" creationId="{00000000-0000-0000-0000-000000000000}"/>
          </ac:spMkLst>
        </pc:spChg>
      </pc:sldChg>
    </pc:docChg>
  </pc:docChgLst>
  <pc:docChgLst>
    <pc:chgData name="Lisa Wilding" userId="S::l.wilding@greatsankeyprimary.tcat.uk.com::1d3f6237-361b-484f-bd59-596c7be7d32e" providerId="AD" clId="Web-{DC214917-E85B-E951-ADB9-FF066C2E19F8}"/>
    <pc:docChg chg="modSld">
      <pc:chgData name="Lisa Wilding" userId="S::l.wilding@greatsankeyprimary.tcat.uk.com::1d3f6237-361b-484f-bd59-596c7be7d32e" providerId="AD" clId="Web-{DC214917-E85B-E951-ADB9-FF066C2E19F8}" dt="2025-02-04T21:38:26.767" v="332" actId="20577"/>
      <pc:docMkLst>
        <pc:docMk/>
      </pc:docMkLst>
      <pc:sldChg chg="modSp">
        <pc:chgData name="Lisa Wilding" userId="S::l.wilding@greatsankeyprimary.tcat.uk.com::1d3f6237-361b-484f-bd59-596c7be7d32e" providerId="AD" clId="Web-{DC214917-E85B-E951-ADB9-FF066C2E19F8}" dt="2025-02-04T21:19:59.843" v="3" actId="20577"/>
        <pc:sldMkLst>
          <pc:docMk/>
          <pc:sldMk cId="0" sldId="256"/>
        </pc:sldMkLst>
        <pc:spChg chg="mod">
          <ac:chgData name="Lisa Wilding" userId="S::l.wilding@greatsankeyprimary.tcat.uk.com::1d3f6237-361b-484f-bd59-596c7be7d32e" providerId="AD" clId="Web-{DC214917-E85B-E951-ADB9-FF066C2E19F8}" dt="2025-02-04T21:19:59.843" v="3" actId="20577"/>
          <ac:spMkLst>
            <pc:docMk/>
            <pc:sldMk cId="0" sldId="256"/>
            <ac:spMk id="92" creationId="{00000000-0000-0000-0000-000000000000}"/>
          </ac:spMkLst>
        </pc:spChg>
      </pc:sldChg>
      <pc:sldChg chg="addSp delSp modSp">
        <pc:chgData name="Lisa Wilding" userId="S::l.wilding@greatsankeyprimary.tcat.uk.com::1d3f6237-361b-484f-bd59-596c7be7d32e" providerId="AD" clId="Web-{DC214917-E85B-E951-ADB9-FF066C2E19F8}" dt="2025-02-04T21:33:17.616" v="329"/>
        <pc:sldMkLst>
          <pc:docMk/>
          <pc:sldMk cId="0" sldId="261"/>
        </pc:sldMkLst>
        <pc:spChg chg="del">
          <ac:chgData name="Lisa Wilding" userId="S::l.wilding@greatsankeyprimary.tcat.uk.com::1d3f6237-361b-484f-bd59-596c7be7d32e" providerId="AD" clId="Web-{DC214917-E85B-E951-ADB9-FF066C2E19F8}" dt="2025-02-04T21:20:54.659" v="8"/>
          <ac:spMkLst>
            <pc:docMk/>
            <pc:sldMk cId="0" sldId="261"/>
            <ac:spMk id="3" creationId="{A2CBECD3-50C7-4E6A-9059-435481DB1C37}"/>
          </ac:spMkLst>
        </pc:spChg>
        <pc:spChg chg="mod">
          <ac:chgData name="Lisa Wilding" userId="S::l.wilding@greatsankeyprimary.tcat.uk.com::1d3f6237-361b-484f-bd59-596c7be7d32e" providerId="AD" clId="Web-{DC214917-E85B-E951-ADB9-FF066C2E19F8}" dt="2025-02-04T21:32:41.738" v="291" actId="1076"/>
          <ac:spMkLst>
            <pc:docMk/>
            <pc:sldMk cId="0" sldId="261"/>
            <ac:spMk id="163" creationId="{00000000-0000-0000-0000-000000000000}"/>
          </ac:spMkLst>
        </pc:spChg>
        <pc:graphicFrameChg chg="del mod modGraphic">
          <ac:chgData name="Lisa Wilding" userId="S::l.wilding@greatsankeyprimary.tcat.uk.com::1d3f6237-361b-484f-bd59-596c7be7d32e" providerId="AD" clId="Web-{DC214917-E85B-E951-ADB9-FF066C2E19F8}" dt="2025-02-04T21:20:51.394" v="7"/>
          <ac:graphicFrameMkLst>
            <pc:docMk/>
            <pc:sldMk cId="0" sldId="261"/>
            <ac:graphicFrameMk id="2" creationId="{080504E2-773A-4BE1-AD42-53065490C517}"/>
          </ac:graphicFrameMkLst>
        </pc:graphicFrameChg>
        <pc:graphicFrameChg chg="add del mod modGraphic">
          <ac:chgData name="Lisa Wilding" userId="S::l.wilding@greatsankeyprimary.tcat.uk.com::1d3f6237-361b-484f-bd59-596c7be7d32e" providerId="AD" clId="Web-{DC214917-E85B-E951-ADB9-FF066C2E19F8}" dt="2025-02-04T21:21:40.616" v="11"/>
          <ac:graphicFrameMkLst>
            <pc:docMk/>
            <pc:sldMk cId="0" sldId="261"/>
            <ac:graphicFrameMk id="5" creationId="{2B168B8B-2FE9-70B3-F374-A370029B5522}"/>
          </ac:graphicFrameMkLst>
        </pc:graphicFrameChg>
        <pc:graphicFrameChg chg="add mod modGraphic">
          <ac:chgData name="Lisa Wilding" userId="S::l.wilding@greatsankeyprimary.tcat.uk.com::1d3f6237-361b-484f-bd59-596c7be7d32e" providerId="AD" clId="Web-{DC214917-E85B-E951-ADB9-FF066C2E19F8}" dt="2025-02-04T21:33:17.616" v="329"/>
          <ac:graphicFrameMkLst>
            <pc:docMk/>
            <pc:sldMk cId="0" sldId="261"/>
            <ac:graphicFrameMk id="7" creationId="{9FAFBD08-0F89-7FC3-B09C-E57495CECE19}"/>
          </ac:graphicFrameMkLst>
        </pc:graphicFrameChg>
        <pc:graphicFrameChg chg="add mod modGraphic">
          <ac:chgData name="Lisa Wilding" userId="S::l.wilding@greatsankeyprimary.tcat.uk.com::1d3f6237-361b-484f-bd59-596c7be7d32e" providerId="AD" clId="Web-{DC214917-E85B-E951-ADB9-FF066C2E19F8}" dt="2025-02-04T21:32:35.128" v="290"/>
          <ac:graphicFrameMkLst>
            <pc:docMk/>
            <pc:sldMk cId="0" sldId="261"/>
            <ac:graphicFrameMk id="8" creationId="{F401DD01-5C44-479D-FB61-0A48B9143CF5}"/>
          </ac:graphicFrameMkLst>
        </pc:graphicFrameChg>
        <pc:picChg chg="add del mod">
          <ac:chgData name="Lisa Wilding" userId="S::l.wilding@greatsankeyprimary.tcat.uk.com::1d3f6237-361b-484f-bd59-596c7be7d32e" providerId="AD" clId="Web-{DC214917-E85B-E951-ADB9-FF066C2E19F8}" dt="2025-02-04T21:22:09.633" v="13"/>
          <ac:picMkLst>
            <pc:docMk/>
            <pc:sldMk cId="0" sldId="261"/>
            <ac:picMk id="6" creationId="{3814C592-C7CC-E780-0B30-87DFB8C19626}"/>
          </ac:picMkLst>
        </pc:picChg>
        <pc:picChg chg="mod">
          <ac:chgData name="Lisa Wilding" userId="S::l.wilding@greatsankeyprimary.tcat.uk.com::1d3f6237-361b-484f-bd59-596c7be7d32e" providerId="AD" clId="Web-{DC214917-E85B-E951-ADB9-FF066C2E19F8}" dt="2025-02-04T21:32:54.942" v="293" actId="14100"/>
          <ac:picMkLst>
            <pc:docMk/>
            <pc:sldMk cId="0" sldId="261"/>
            <ac:picMk id="165" creationId="{00000000-0000-0000-0000-000000000000}"/>
          </ac:picMkLst>
        </pc:picChg>
      </pc:sldChg>
      <pc:sldChg chg="modSp">
        <pc:chgData name="Lisa Wilding" userId="S::l.wilding@greatsankeyprimary.tcat.uk.com::1d3f6237-361b-484f-bd59-596c7be7d32e" providerId="AD" clId="Web-{DC214917-E85B-E951-ADB9-FF066C2E19F8}" dt="2025-02-04T21:38:26.767" v="332" actId="20577"/>
        <pc:sldMkLst>
          <pc:docMk/>
          <pc:sldMk cId="0" sldId="268"/>
        </pc:sldMkLst>
        <pc:spChg chg="mod">
          <ac:chgData name="Lisa Wilding" userId="S::l.wilding@greatsankeyprimary.tcat.uk.com::1d3f6237-361b-484f-bd59-596c7be7d32e" providerId="AD" clId="Web-{DC214917-E85B-E951-ADB9-FF066C2E19F8}" dt="2025-02-04T21:38:26.767" v="332" actId="20577"/>
          <ac:spMkLst>
            <pc:docMk/>
            <pc:sldMk cId="0" sldId="268"/>
            <ac:spMk id="293" creationId="{00000000-0000-0000-0000-000000000000}"/>
          </ac:spMkLst>
        </pc:spChg>
      </pc:sldChg>
    </pc:docChg>
  </pc:docChgLst>
  <pc:docChgLst>
    <pc:chgData name="Lisa Wilding" userId="S::l.wilding@greatsankeyprimary.tcat.uk.com::1d3f6237-361b-484f-bd59-596c7be7d32e" providerId="AD" clId="Web-{85D105CB-E115-706B-0DAF-68D13A0EB747}"/>
    <pc:docChg chg="modSld">
      <pc:chgData name="Lisa Wilding" userId="S::l.wilding@greatsankeyprimary.tcat.uk.com::1d3f6237-361b-484f-bd59-596c7be7d32e" providerId="AD" clId="Web-{85D105CB-E115-706B-0DAF-68D13A0EB747}" dt="2024-03-02T12:27:30.130" v="199" actId="1076"/>
      <pc:docMkLst>
        <pc:docMk/>
      </pc:docMkLst>
      <pc:sldChg chg="modSp">
        <pc:chgData name="Lisa Wilding" userId="S::l.wilding@greatsankeyprimary.tcat.uk.com::1d3f6237-361b-484f-bd59-596c7be7d32e" providerId="AD" clId="Web-{85D105CB-E115-706B-0DAF-68D13A0EB747}" dt="2024-03-02T12:27:30.130" v="199" actId="1076"/>
        <pc:sldMkLst>
          <pc:docMk/>
          <pc:sldMk cId="0" sldId="257"/>
        </pc:sldMkLst>
        <pc:spChg chg="mod">
          <ac:chgData name="Lisa Wilding" userId="S::l.wilding@greatsankeyprimary.tcat.uk.com::1d3f6237-361b-484f-bd59-596c7be7d32e" providerId="AD" clId="Web-{85D105CB-E115-706B-0DAF-68D13A0EB747}" dt="2024-03-02T12:27:24.896" v="197" actId="20577"/>
          <ac:spMkLst>
            <pc:docMk/>
            <pc:sldMk cId="0" sldId="257"/>
            <ac:spMk id="105" creationId="{00000000-0000-0000-0000-000000000000}"/>
          </ac:spMkLst>
        </pc:spChg>
        <pc:picChg chg="mod">
          <ac:chgData name="Lisa Wilding" userId="S::l.wilding@greatsankeyprimary.tcat.uk.com::1d3f6237-361b-484f-bd59-596c7be7d32e" providerId="AD" clId="Web-{85D105CB-E115-706B-0DAF-68D13A0EB747}" dt="2024-03-02T12:27:30.130" v="199" actId="1076"/>
          <ac:picMkLst>
            <pc:docMk/>
            <pc:sldMk cId="0" sldId="257"/>
            <ac:picMk id="2" creationId="{CD7E2CD7-A6F7-994F-F4A6-591DAD96C298}"/>
          </ac:picMkLst>
        </pc:picChg>
        <pc:picChg chg="mod">
          <ac:chgData name="Lisa Wilding" userId="S::l.wilding@greatsankeyprimary.tcat.uk.com::1d3f6237-361b-484f-bd59-596c7be7d32e" providerId="AD" clId="Web-{85D105CB-E115-706B-0DAF-68D13A0EB747}" dt="2024-03-02T12:27:27.193" v="198" actId="1076"/>
          <ac:picMkLst>
            <pc:docMk/>
            <pc:sldMk cId="0" sldId="257"/>
            <ac:picMk id="107" creationId="{00000000-0000-0000-0000-000000000000}"/>
          </ac:picMkLst>
        </pc:picChg>
      </pc:sldChg>
      <pc:sldChg chg="modSp">
        <pc:chgData name="Lisa Wilding" userId="S::l.wilding@greatsankeyprimary.tcat.uk.com::1d3f6237-361b-484f-bd59-596c7be7d32e" providerId="AD" clId="Web-{85D105CB-E115-706B-0DAF-68D13A0EB747}" dt="2024-03-02T12:22:46.996" v="63" actId="20577"/>
        <pc:sldMkLst>
          <pc:docMk/>
          <pc:sldMk cId="0" sldId="259"/>
        </pc:sldMkLst>
        <pc:spChg chg="mod">
          <ac:chgData name="Lisa Wilding" userId="S::l.wilding@greatsankeyprimary.tcat.uk.com::1d3f6237-361b-484f-bd59-596c7be7d32e" providerId="AD" clId="Web-{85D105CB-E115-706B-0DAF-68D13A0EB747}" dt="2024-03-02T12:22:46.996" v="63" actId="20577"/>
          <ac:spMkLst>
            <pc:docMk/>
            <pc:sldMk cId="0" sldId="259"/>
            <ac:spMk id="3" creationId="{BD4C2F3A-D90B-C324-4DAA-1FE535E227C2}"/>
          </ac:spMkLst>
        </pc:spChg>
      </pc:sldChg>
      <pc:sldChg chg="modSp">
        <pc:chgData name="Lisa Wilding" userId="S::l.wilding@greatsankeyprimary.tcat.uk.com::1d3f6237-361b-484f-bd59-596c7be7d32e" providerId="AD" clId="Web-{85D105CB-E115-706B-0DAF-68D13A0EB747}" dt="2024-03-02T12:26:05.846" v="154" actId="1076"/>
        <pc:sldMkLst>
          <pc:docMk/>
          <pc:sldMk cId="0" sldId="267"/>
        </pc:sldMkLst>
        <pc:spChg chg="mod">
          <ac:chgData name="Lisa Wilding" userId="S::l.wilding@greatsankeyprimary.tcat.uk.com::1d3f6237-361b-484f-bd59-596c7be7d32e" providerId="AD" clId="Web-{85D105CB-E115-706B-0DAF-68D13A0EB747}" dt="2024-03-02T12:25:51.596" v="150" actId="1076"/>
          <ac:spMkLst>
            <pc:docMk/>
            <pc:sldMk cId="0" sldId="267"/>
            <ac:spMk id="2" creationId="{D81472EF-D32D-4CBC-A33B-2F10C8319C7A}"/>
          </ac:spMkLst>
        </pc:spChg>
        <pc:picChg chg="mod">
          <ac:chgData name="Lisa Wilding" userId="S::l.wilding@greatsankeyprimary.tcat.uk.com::1d3f6237-361b-484f-bd59-596c7be7d32e" providerId="AD" clId="Web-{85D105CB-E115-706B-0DAF-68D13A0EB747}" dt="2024-03-02T12:25:57.830" v="152" actId="14100"/>
          <ac:picMkLst>
            <pc:docMk/>
            <pc:sldMk cId="0" sldId="267"/>
            <ac:picMk id="3" creationId="{7D5B6126-8C67-6A92-89D6-B398D08657CD}"/>
          </ac:picMkLst>
        </pc:picChg>
        <pc:picChg chg="mod">
          <ac:chgData name="Lisa Wilding" userId="S::l.wilding@greatsankeyprimary.tcat.uk.com::1d3f6237-361b-484f-bd59-596c7be7d32e" providerId="AD" clId="Web-{85D105CB-E115-706B-0DAF-68D13A0EB747}" dt="2024-03-02T12:25:53.940" v="151" actId="1076"/>
          <ac:picMkLst>
            <pc:docMk/>
            <pc:sldMk cId="0" sldId="267"/>
            <ac:picMk id="6" creationId="{64003113-23F4-17AC-C372-E410027F5F6C}"/>
          </ac:picMkLst>
        </pc:picChg>
        <pc:picChg chg="mod">
          <ac:chgData name="Lisa Wilding" userId="S::l.wilding@greatsankeyprimary.tcat.uk.com::1d3f6237-361b-484f-bd59-596c7be7d32e" providerId="AD" clId="Web-{85D105CB-E115-706B-0DAF-68D13A0EB747}" dt="2024-03-02T12:26:05.846" v="154" actId="1076"/>
          <ac:picMkLst>
            <pc:docMk/>
            <pc:sldMk cId="0" sldId="267"/>
            <ac:picMk id="7" creationId="{41C02059-ED54-B6AB-1911-450EDEAB4970}"/>
          </ac:picMkLst>
        </pc:picChg>
      </pc:sldChg>
      <pc:sldChg chg="modSp">
        <pc:chgData name="Lisa Wilding" userId="S::l.wilding@greatsankeyprimary.tcat.uk.com::1d3f6237-361b-484f-bd59-596c7be7d32e" providerId="AD" clId="Web-{85D105CB-E115-706B-0DAF-68D13A0EB747}" dt="2024-03-02T12:25:03.688" v="142" actId="20577"/>
        <pc:sldMkLst>
          <pc:docMk/>
          <pc:sldMk cId="0" sldId="268"/>
        </pc:sldMkLst>
        <pc:spChg chg="mod">
          <ac:chgData name="Lisa Wilding" userId="S::l.wilding@greatsankeyprimary.tcat.uk.com::1d3f6237-361b-484f-bd59-596c7be7d32e" providerId="AD" clId="Web-{85D105CB-E115-706B-0DAF-68D13A0EB747}" dt="2024-03-02T12:25:03.688" v="142" actId="20577"/>
          <ac:spMkLst>
            <pc:docMk/>
            <pc:sldMk cId="0" sldId="268"/>
            <ac:spMk id="29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f00a027f4_4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14f00a027f4_4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f00a027f4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14f00a027f4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f00a027f4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14f00a027f4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821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3887391" y="987426"/>
            <a:ext cx="4629150" cy="4873625"/>
          </a:xfrm>
          <a:prstGeom prst="rect">
            <a:avLst/>
          </a:prstGeom>
          <a:noFill/>
          <a:ln>
            <a:noFill/>
          </a:ln>
        </p:spPr>
      </p:sp>
      <p:sp>
        <p:nvSpPr>
          <p:cNvPr id="64" name="Google Shape;64;p2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mailto:admin@greatsankeyprimary.tcat.uk.com" TargetMode="External"/><Relationship Id="rId5" Type="http://schemas.openxmlformats.org/officeDocument/2006/relationships/image" Target="../media/image20.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greatsankeyprimaryschool.co.uk/page/nursery/116304"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5352" y="-1"/>
            <a:ext cx="382385" cy="685800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363259" y="10293"/>
            <a:ext cx="133004" cy="6847707"/>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descr="A picture containing logo&#10;&#10;Description automatically generated"/>
          <p:cNvPicPr preferRelativeResize="0"/>
          <p:nvPr/>
        </p:nvPicPr>
        <p:blipFill rotWithShape="1">
          <a:blip r:embed="rId3">
            <a:alphaModFix/>
          </a:blip>
          <a:srcRect/>
          <a:stretch/>
        </p:blipFill>
        <p:spPr>
          <a:xfrm>
            <a:off x="779581" y="5769890"/>
            <a:ext cx="786605" cy="995562"/>
          </a:xfrm>
          <a:prstGeom prst="rect">
            <a:avLst/>
          </a:prstGeom>
          <a:noFill/>
          <a:ln>
            <a:noFill/>
          </a:ln>
        </p:spPr>
      </p:pic>
      <p:pic>
        <p:nvPicPr>
          <p:cNvPr id="87" name="Google Shape;87;p1"/>
          <p:cNvPicPr preferRelativeResize="0"/>
          <p:nvPr/>
        </p:nvPicPr>
        <p:blipFill rotWithShape="1">
          <a:blip r:embed="rId4">
            <a:alphaModFix/>
          </a:blip>
          <a:srcRect/>
          <a:stretch/>
        </p:blipFill>
        <p:spPr>
          <a:xfrm>
            <a:off x="1892469" y="6267671"/>
            <a:ext cx="6817532" cy="556404"/>
          </a:xfrm>
          <a:prstGeom prst="rect">
            <a:avLst/>
          </a:prstGeom>
          <a:noFill/>
          <a:ln>
            <a:noFill/>
          </a:ln>
        </p:spPr>
      </p:pic>
      <p:sp>
        <p:nvSpPr>
          <p:cNvPr id="88" name="Google Shape;88;p1"/>
          <p:cNvSpPr txBox="1"/>
          <p:nvPr/>
        </p:nvSpPr>
        <p:spPr>
          <a:xfrm>
            <a:off x="2026507" y="5590563"/>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and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89" name="Google Shape;89;p1"/>
          <p:cNvSpPr/>
          <p:nvPr/>
        </p:nvSpPr>
        <p:spPr>
          <a:xfrm>
            <a:off x="745644" y="5544844"/>
            <a:ext cx="8190538"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p:nvPr/>
        </p:nvSpPr>
        <p:spPr>
          <a:xfrm>
            <a:off x="2441761" y="969666"/>
            <a:ext cx="58017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FF0000"/>
                </a:solidFill>
                <a:latin typeface="Pacifico"/>
                <a:ea typeface="Pacifico"/>
                <a:cs typeface="Pacifico"/>
                <a:sym typeface="Pacifico"/>
              </a:rPr>
              <a:t>Great Sankey Primary School &amp; Nursery</a:t>
            </a:r>
            <a:endParaRPr sz="4400" b="1" i="0" u="none" strike="noStrike" cap="none" dirty="0">
              <a:solidFill>
                <a:srgbClr val="FF0000"/>
              </a:solidFill>
              <a:latin typeface="Pacifico"/>
              <a:ea typeface="Pacifico"/>
              <a:cs typeface="Pacifico"/>
              <a:sym typeface="Pacifico"/>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FF0000"/>
                </a:solidFill>
                <a:latin typeface="Pacifico"/>
                <a:ea typeface="Pacifico"/>
                <a:cs typeface="Pacifico"/>
                <a:sym typeface="Pacifico"/>
              </a:rPr>
              <a:t>Welcomes You</a:t>
            </a:r>
            <a:endParaRPr sz="4400" b="1" i="0" u="none" strike="noStrike" cap="none" dirty="0">
              <a:solidFill>
                <a:srgbClr val="FF0000"/>
              </a:solidFill>
              <a:latin typeface="Pacifico"/>
              <a:ea typeface="Pacifico"/>
              <a:cs typeface="Pacifico"/>
              <a:sym typeface="Pacifico"/>
            </a:endParaRPr>
          </a:p>
        </p:txBody>
      </p:sp>
      <p:pic>
        <p:nvPicPr>
          <p:cNvPr id="91" name="Google Shape;91;p1"/>
          <p:cNvPicPr preferRelativeResize="0"/>
          <p:nvPr/>
        </p:nvPicPr>
        <p:blipFill rotWithShape="1">
          <a:blip r:embed="rId5">
            <a:alphaModFix/>
          </a:blip>
          <a:srcRect/>
          <a:stretch/>
        </p:blipFill>
        <p:spPr>
          <a:xfrm>
            <a:off x="612120" y="167172"/>
            <a:ext cx="796267" cy="1137938"/>
          </a:xfrm>
          <a:prstGeom prst="rect">
            <a:avLst/>
          </a:prstGeom>
          <a:noFill/>
          <a:ln>
            <a:noFill/>
          </a:ln>
        </p:spPr>
      </p:pic>
      <p:sp>
        <p:nvSpPr>
          <p:cNvPr id="92" name="Google Shape;92;p1"/>
          <p:cNvSpPr txBox="1"/>
          <p:nvPr/>
        </p:nvSpPr>
        <p:spPr>
          <a:xfrm>
            <a:off x="2563890" y="167172"/>
            <a:ext cx="5037191" cy="430847"/>
          </a:xfrm>
          <a:prstGeom prst="rect">
            <a:avLst/>
          </a:prstGeom>
          <a:noFill/>
          <a:ln>
            <a:noFill/>
          </a:ln>
        </p:spPr>
        <p:txBody>
          <a:bodyPr spcFirstLastPara="1" wrap="square" lIns="91425" tIns="45700" rIns="91425" bIns="45700" anchor="t" anchorCtr="0">
            <a:spAutoFit/>
          </a:bodyPr>
          <a:lstStyle/>
          <a:p>
            <a:pPr algn="ctr"/>
            <a:r>
              <a:rPr lang="en-US" sz="2200" b="1" dirty="0">
                <a:solidFill>
                  <a:srgbClr val="FF0000"/>
                </a:solidFill>
              </a:rPr>
              <a:t>Nursery</a:t>
            </a:r>
            <a:r>
              <a:rPr lang="en-US" sz="2200" b="1" i="0" u="none" strike="noStrike" cap="none" dirty="0">
                <a:solidFill>
                  <a:srgbClr val="FF0000"/>
                </a:solidFill>
                <a:latin typeface="Arial"/>
                <a:ea typeface="Arial"/>
                <a:cs typeface="Arial"/>
                <a:sym typeface="Arial"/>
              </a:rPr>
              <a:t> </a:t>
            </a:r>
            <a:r>
              <a:rPr lang="en-US" sz="2200" b="1" dirty="0">
                <a:solidFill>
                  <a:srgbClr val="FF0000"/>
                </a:solidFill>
              </a:rPr>
              <a:t>2025-26 September</a:t>
            </a:r>
            <a:r>
              <a:rPr lang="en-US" sz="2200" b="1" i="0" u="none" strike="noStrike" cap="none" dirty="0">
                <a:solidFill>
                  <a:srgbClr val="FF0000"/>
                </a:solidFill>
                <a:latin typeface="Arial"/>
                <a:ea typeface="Arial"/>
                <a:cs typeface="Arial"/>
                <a:sym typeface="Arial"/>
              </a:rPr>
              <a:t> Starters </a:t>
            </a:r>
            <a:endParaRPr lang="en-US" dirty="0"/>
          </a:p>
        </p:txBody>
      </p:sp>
      <p:pic>
        <p:nvPicPr>
          <p:cNvPr id="93" name="Google Shape;93;p1" descr="A Lot Of Different Colorful Hands With A Love Symbol Shaped As A Heart  Stock Photo, Picture And Royalty Free Image. Image 53219062."/>
          <p:cNvPicPr preferRelativeResize="0"/>
          <p:nvPr/>
        </p:nvPicPr>
        <p:blipFill rotWithShape="1">
          <a:blip r:embed="rId6">
            <a:alphaModFix/>
          </a:blip>
          <a:srcRect/>
          <a:stretch/>
        </p:blipFill>
        <p:spPr>
          <a:xfrm>
            <a:off x="2956953" y="3751449"/>
            <a:ext cx="4688562" cy="1703922"/>
          </a:xfrm>
          <a:prstGeom prst="rect">
            <a:avLst/>
          </a:prstGeom>
          <a:noFill/>
          <a:ln>
            <a:noFill/>
          </a:ln>
        </p:spPr>
      </p:pic>
      <p:pic>
        <p:nvPicPr>
          <p:cNvPr id="1026" name="Picture 2">
            <a:extLst>
              <a:ext uri="{FF2B5EF4-FFF2-40B4-BE49-F238E27FC236}">
                <a16:creationId xmlns:a16="http://schemas.microsoft.com/office/drawing/2014/main" id="{C41165FF-C3BF-9AA2-0E68-2097601C41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656" y="1405035"/>
            <a:ext cx="1794712" cy="1921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A5C310-4895-5C5D-50B8-EA85EDAB87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3809" y="2720602"/>
            <a:ext cx="1848214" cy="1727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5A8C1C-8CA0-4C94-9284-2E9A377515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655" y="3617248"/>
            <a:ext cx="1846922" cy="1883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3"/>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33"/>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0" name="Google Shape;300;p33"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pic>
        <p:nvPicPr>
          <p:cNvPr id="301" name="Google Shape;301;p33"/>
          <p:cNvPicPr preferRelativeResize="0"/>
          <p:nvPr/>
        </p:nvPicPr>
        <p:blipFill rotWithShape="1">
          <a:blip r:embed="rId4">
            <a:alphaModFix/>
          </a:blip>
          <a:srcRect/>
          <a:stretch/>
        </p:blipFill>
        <p:spPr>
          <a:xfrm>
            <a:off x="1683296" y="6238063"/>
            <a:ext cx="6817532" cy="556404"/>
          </a:xfrm>
          <a:prstGeom prst="rect">
            <a:avLst/>
          </a:prstGeom>
          <a:noFill/>
          <a:ln>
            <a:noFill/>
          </a:ln>
        </p:spPr>
      </p:pic>
      <p:sp>
        <p:nvSpPr>
          <p:cNvPr id="302" name="Google Shape;302;p33"/>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303" name="Google Shape;303;p33"/>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33"/>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33"/>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06" name="Google Shape;306;p33"/>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07" name="Google Shape;307;p33"/>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08" name="Google Shape;308;p33"/>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9" name="Google Shape;309;p33" descr="Some Questions To Consider If You&amp;#39;re Attending NetApp Insight | Pure  Storage Blog"/>
          <p:cNvPicPr preferRelativeResize="0"/>
          <p:nvPr/>
        </p:nvPicPr>
        <p:blipFill rotWithShape="1">
          <a:blip r:embed="rId5">
            <a:alphaModFix/>
          </a:blip>
          <a:srcRect/>
          <a:stretch/>
        </p:blipFill>
        <p:spPr>
          <a:xfrm>
            <a:off x="565303" y="410246"/>
            <a:ext cx="8153996" cy="5040347"/>
          </a:xfrm>
          <a:prstGeom prst="rect">
            <a:avLst/>
          </a:prstGeom>
          <a:noFill/>
          <a:ln>
            <a:noFill/>
          </a:ln>
        </p:spPr>
      </p:pic>
      <p:sp>
        <p:nvSpPr>
          <p:cNvPr id="310" name="Google Shape;310;p33"/>
          <p:cNvSpPr txBox="1"/>
          <p:nvPr/>
        </p:nvSpPr>
        <p:spPr>
          <a:xfrm>
            <a:off x="565303" y="3633707"/>
            <a:ext cx="6208201" cy="1508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Contact us: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Tel: 01925 728176</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Email: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admin@greatsankeyprimary.tcat.uk.com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4f00a027f4_4_13"/>
          <p:cNvSpPr/>
          <p:nvPr/>
        </p:nvSpPr>
        <p:spPr>
          <a:xfrm>
            <a:off x="0" y="0"/>
            <a:ext cx="9144000" cy="285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g14f00a027f4_4_13"/>
          <p:cNvSpPr/>
          <p:nvPr/>
        </p:nvSpPr>
        <p:spPr>
          <a:xfrm>
            <a:off x="0" y="241643"/>
            <a:ext cx="9144000" cy="117900"/>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g14f00a027f4_4_13" descr="A picture containing logo&#10;&#10;Description automatically generated"/>
          <p:cNvPicPr preferRelativeResize="0"/>
          <p:nvPr/>
        </p:nvPicPr>
        <p:blipFill rotWithShape="1">
          <a:blip r:embed="rId3">
            <a:alphaModFix/>
          </a:blip>
          <a:srcRect/>
          <a:stretch/>
        </p:blipFill>
        <p:spPr>
          <a:xfrm>
            <a:off x="242916" y="6081318"/>
            <a:ext cx="546356" cy="713149"/>
          </a:xfrm>
          <a:prstGeom prst="rect">
            <a:avLst/>
          </a:prstGeom>
          <a:noFill/>
          <a:ln>
            <a:noFill/>
          </a:ln>
        </p:spPr>
      </p:pic>
      <p:sp>
        <p:nvSpPr>
          <p:cNvPr id="101" name="Google Shape;101;g14f00a027f4_4_13"/>
          <p:cNvSpPr txBox="1"/>
          <p:nvPr/>
        </p:nvSpPr>
        <p:spPr>
          <a:xfrm>
            <a:off x="1317536" y="6081318"/>
            <a:ext cx="65496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102" name="Google Shape;102;g14f00a027f4_4_13"/>
          <p:cNvSpPr/>
          <p:nvPr/>
        </p:nvSpPr>
        <p:spPr>
          <a:xfrm rot="10800000" flipH="1">
            <a:off x="242916" y="5962040"/>
            <a:ext cx="8658300" cy="45600"/>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 name="Google Shape;103;g14f00a027f4_4_13"/>
          <p:cNvPicPr preferRelativeResize="0"/>
          <p:nvPr/>
        </p:nvPicPr>
        <p:blipFill rotWithShape="1">
          <a:blip r:embed="rId4">
            <a:alphaModFix/>
          </a:blip>
          <a:srcRect r="92280" b="7244"/>
          <a:stretch/>
        </p:blipFill>
        <p:spPr>
          <a:xfrm>
            <a:off x="8135069" y="6026194"/>
            <a:ext cx="766016" cy="713149"/>
          </a:xfrm>
          <a:prstGeom prst="rect">
            <a:avLst/>
          </a:prstGeom>
          <a:noFill/>
          <a:ln>
            <a:noFill/>
          </a:ln>
        </p:spPr>
      </p:pic>
      <p:sp>
        <p:nvSpPr>
          <p:cNvPr id="104" name="Google Shape;104;g14f00a027f4_4_13"/>
          <p:cNvSpPr txBox="1"/>
          <p:nvPr/>
        </p:nvSpPr>
        <p:spPr>
          <a:xfrm>
            <a:off x="242775" y="795850"/>
            <a:ext cx="86583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g14f00a027f4_4_13"/>
          <p:cNvSpPr txBox="1"/>
          <p:nvPr/>
        </p:nvSpPr>
        <p:spPr>
          <a:xfrm>
            <a:off x="111443" y="3426670"/>
            <a:ext cx="8832173" cy="3046948"/>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Introductions</a:t>
            </a:r>
            <a:endParaRPr sz="2400" b="1"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25 place Nursery</a:t>
            </a:r>
            <a:endParaRPr sz="2400" b="1"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Part of a Multi Academy Trust (The Challenge Academy Trust)</a:t>
            </a:r>
            <a:endParaRPr sz="2400" b="1" dirty="0">
              <a:solidFill>
                <a:schemeClr val="dk1"/>
              </a:solidFill>
              <a:latin typeface="Calibri"/>
              <a:ea typeface="Calibri"/>
              <a:cs typeface="Calibri"/>
              <a:sym typeface="Calibri"/>
            </a:endParaRPr>
          </a:p>
          <a:p>
            <a:pPr marL="457200" indent="-381000">
              <a:buClr>
                <a:schemeClr val="dk1"/>
              </a:buClr>
              <a:buSzPts val="2400"/>
              <a:buFont typeface="Calibri"/>
              <a:buChar char="★"/>
            </a:pPr>
            <a:r>
              <a:rPr lang="en-US" sz="2400" b="1" dirty="0">
                <a:solidFill>
                  <a:schemeClr val="dk1"/>
                </a:solidFill>
                <a:latin typeface="Calibri"/>
                <a:ea typeface="Calibri"/>
                <a:cs typeface="Calibri"/>
              </a:rPr>
              <a:t>Session timings 8.30-11.30 and 12.15-3.15 (there is an option to stay for lunch and complete a full day)</a:t>
            </a:r>
            <a:endParaRPr lang="en-US" sz="2400" b="1"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Children are at the             of everything we do</a:t>
            </a:r>
            <a:endParaRPr sz="24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dirty="0">
              <a:solidFill>
                <a:schemeClr val="dk1"/>
              </a:solidFill>
              <a:latin typeface="Calibri"/>
              <a:ea typeface="Calibri"/>
              <a:cs typeface="Calibri"/>
              <a:sym typeface="Calibri"/>
            </a:endParaRPr>
          </a:p>
          <a:p>
            <a:pPr marL="1485900" marR="0" lvl="2" indent="-419100" algn="l" rtl="0">
              <a:lnSpc>
                <a:spcPct val="100000"/>
              </a:lnSpc>
              <a:spcBef>
                <a:spcPts val="0"/>
              </a:spcBef>
              <a:spcAft>
                <a:spcPts val="0"/>
              </a:spcAft>
              <a:buClr>
                <a:schemeClr val="dk1"/>
              </a:buClr>
              <a:buSzPts val="2400"/>
              <a:buFont typeface="Arial"/>
              <a:buNone/>
            </a:pPr>
            <a:endParaRPr sz="2400" b="1" i="0" u="none" strike="noStrike" cap="none" dirty="0">
              <a:solidFill>
                <a:schemeClr val="dk1"/>
              </a:solidFill>
              <a:latin typeface="Calibri"/>
              <a:ea typeface="Calibri"/>
              <a:cs typeface="Calibri"/>
              <a:sym typeface="Calibri"/>
            </a:endParaRPr>
          </a:p>
        </p:txBody>
      </p:sp>
      <p:pic>
        <p:nvPicPr>
          <p:cNvPr id="106" name="Google Shape;106;g14f00a027f4_4_13"/>
          <p:cNvPicPr preferRelativeResize="0"/>
          <p:nvPr/>
        </p:nvPicPr>
        <p:blipFill>
          <a:blip r:embed="rId5">
            <a:alphaModFix/>
          </a:blip>
          <a:stretch>
            <a:fillRect/>
          </a:stretch>
        </p:blipFill>
        <p:spPr>
          <a:xfrm>
            <a:off x="1598000" y="432288"/>
            <a:ext cx="5988650" cy="3070599"/>
          </a:xfrm>
          <a:prstGeom prst="rect">
            <a:avLst/>
          </a:prstGeom>
          <a:noFill/>
          <a:ln>
            <a:noFill/>
          </a:ln>
        </p:spPr>
      </p:pic>
      <p:pic>
        <p:nvPicPr>
          <p:cNvPr id="107" name="Google Shape;107;g14f00a027f4_4_13"/>
          <p:cNvPicPr preferRelativeResize="0"/>
          <p:nvPr/>
        </p:nvPicPr>
        <p:blipFill>
          <a:blip r:embed="rId6">
            <a:alphaModFix/>
          </a:blip>
          <a:stretch>
            <a:fillRect/>
          </a:stretch>
        </p:blipFill>
        <p:spPr>
          <a:xfrm>
            <a:off x="3119911" y="5282467"/>
            <a:ext cx="677700" cy="603675"/>
          </a:xfrm>
          <a:prstGeom prst="rect">
            <a:avLst/>
          </a:prstGeom>
          <a:noFill/>
          <a:ln>
            <a:noFill/>
          </a:ln>
        </p:spPr>
      </p:pic>
      <p:pic>
        <p:nvPicPr>
          <p:cNvPr id="2" name="Google Shape;103;g14f00a027f4_4_13">
            <a:extLst>
              <a:ext uri="{FF2B5EF4-FFF2-40B4-BE49-F238E27FC236}">
                <a16:creationId xmlns:a16="http://schemas.microsoft.com/office/drawing/2014/main" id="{CD7E2CD7-A6F7-994F-F4A6-591DAD96C298}"/>
              </a:ext>
            </a:extLst>
          </p:cNvPr>
          <p:cNvPicPr preferRelativeResize="0"/>
          <p:nvPr/>
        </p:nvPicPr>
        <p:blipFill rotWithShape="1">
          <a:blip r:embed="rId4">
            <a:alphaModFix/>
          </a:blip>
          <a:srcRect r="92280" b="7244"/>
          <a:stretch/>
        </p:blipFill>
        <p:spPr>
          <a:xfrm rot="1126041">
            <a:off x="7267179" y="2413883"/>
            <a:ext cx="1730788" cy="15578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4f00a027f4_4_0"/>
          <p:cNvSpPr/>
          <p:nvPr/>
        </p:nvSpPr>
        <p:spPr>
          <a:xfrm>
            <a:off x="0" y="0"/>
            <a:ext cx="9144000" cy="285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14f00a027f4_4_0"/>
          <p:cNvSpPr/>
          <p:nvPr/>
        </p:nvSpPr>
        <p:spPr>
          <a:xfrm>
            <a:off x="0" y="241643"/>
            <a:ext cx="9144000" cy="117900"/>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g14f00a027f4_4_0" descr="A picture containing logo&#10;&#10;Description automatically generated"/>
          <p:cNvPicPr preferRelativeResize="0"/>
          <p:nvPr/>
        </p:nvPicPr>
        <p:blipFill rotWithShape="1">
          <a:blip r:embed="rId3">
            <a:alphaModFix/>
          </a:blip>
          <a:srcRect/>
          <a:stretch/>
        </p:blipFill>
        <p:spPr>
          <a:xfrm>
            <a:off x="242916" y="6081318"/>
            <a:ext cx="546356" cy="713149"/>
          </a:xfrm>
          <a:prstGeom prst="rect">
            <a:avLst/>
          </a:prstGeom>
          <a:noFill/>
          <a:ln>
            <a:noFill/>
          </a:ln>
        </p:spPr>
      </p:pic>
      <p:sp>
        <p:nvSpPr>
          <p:cNvPr id="116" name="Google Shape;116;g14f00a027f4_4_0"/>
          <p:cNvSpPr txBox="1"/>
          <p:nvPr/>
        </p:nvSpPr>
        <p:spPr>
          <a:xfrm>
            <a:off x="1317536" y="6081318"/>
            <a:ext cx="65496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117" name="Google Shape;117;g14f00a027f4_4_0"/>
          <p:cNvSpPr/>
          <p:nvPr/>
        </p:nvSpPr>
        <p:spPr>
          <a:xfrm rot="10800000" flipH="1">
            <a:off x="242916" y="5962040"/>
            <a:ext cx="8658300" cy="45600"/>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 name="Google Shape;118;g14f00a027f4_4_0"/>
          <p:cNvPicPr preferRelativeResize="0"/>
          <p:nvPr/>
        </p:nvPicPr>
        <p:blipFill rotWithShape="1">
          <a:blip r:embed="rId4">
            <a:alphaModFix/>
          </a:blip>
          <a:srcRect r="92280" b="7244"/>
          <a:stretch/>
        </p:blipFill>
        <p:spPr>
          <a:xfrm>
            <a:off x="8135069" y="6026194"/>
            <a:ext cx="766016" cy="713149"/>
          </a:xfrm>
          <a:prstGeom prst="rect">
            <a:avLst/>
          </a:prstGeom>
          <a:noFill/>
          <a:ln>
            <a:noFill/>
          </a:ln>
        </p:spPr>
      </p:pic>
      <p:sp>
        <p:nvSpPr>
          <p:cNvPr id="119" name="Google Shape;119;g14f00a027f4_4_0"/>
          <p:cNvSpPr txBox="1"/>
          <p:nvPr/>
        </p:nvSpPr>
        <p:spPr>
          <a:xfrm>
            <a:off x="65284" y="799571"/>
            <a:ext cx="8658300" cy="443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Calibri"/>
                <a:ea typeface="Calibri"/>
                <a:cs typeface="Calibri"/>
                <a:sym typeface="Calibri"/>
              </a:rPr>
              <a:t>Our mission is to </a:t>
            </a:r>
            <a:r>
              <a:rPr lang="en-US" sz="3000" b="1" i="1" u="none" strike="noStrike" cap="none" dirty="0">
                <a:solidFill>
                  <a:srgbClr val="FF0000"/>
                </a:solidFill>
                <a:latin typeface="Calibri"/>
                <a:ea typeface="Calibri"/>
                <a:cs typeface="Calibri"/>
                <a:sym typeface="Calibri"/>
              </a:rPr>
              <a:t>inspire, challenge and support </a:t>
            </a:r>
            <a:r>
              <a:rPr lang="en-US" sz="3000" b="1" i="0" u="none" strike="noStrike" cap="none" dirty="0">
                <a:solidFill>
                  <a:schemeClr val="dk1"/>
                </a:solidFill>
                <a:latin typeface="Calibri"/>
                <a:ea typeface="Calibri"/>
                <a:cs typeface="Calibri"/>
                <a:sym typeface="Calibri"/>
              </a:rPr>
              <a:t>young people to excel in learning and in life.</a:t>
            </a:r>
            <a:endParaRPr sz="30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0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000" b="1" dirty="0">
                <a:solidFill>
                  <a:schemeClr val="dk1"/>
                </a:solidFill>
                <a:latin typeface="Calibri"/>
                <a:ea typeface="Calibri"/>
                <a:cs typeface="Calibri"/>
                <a:sym typeface="Calibri"/>
              </a:rPr>
              <a:t>Our school motto is important to us:</a:t>
            </a:r>
            <a:endParaRPr sz="3000" b="1"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3600" b="1" dirty="0">
                <a:solidFill>
                  <a:srgbClr val="FF0000"/>
                </a:solidFill>
                <a:latin typeface="Dancing Script"/>
                <a:ea typeface="Dancing Script"/>
                <a:cs typeface="Dancing Script"/>
                <a:sym typeface="Dancing Script"/>
              </a:rPr>
              <a:t>‘Together We Learn and Grow’</a:t>
            </a:r>
            <a:endParaRPr sz="36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20" name="Google Shape;120;g14f00a027f4_4_0"/>
          <p:cNvSpPr txBox="1"/>
          <p:nvPr/>
        </p:nvSpPr>
        <p:spPr>
          <a:xfrm>
            <a:off x="242916" y="3979028"/>
            <a:ext cx="7624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1485900" marR="0" lvl="2" indent="-41910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p:txBody>
      </p:sp>
      <p:pic>
        <p:nvPicPr>
          <p:cNvPr id="123" name="Google Shape;123;g14f00a027f4_4_0"/>
          <p:cNvPicPr preferRelativeResize="0"/>
          <p:nvPr/>
        </p:nvPicPr>
        <p:blipFill>
          <a:blip r:embed="rId5">
            <a:alphaModFix/>
          </a:blip>
          <a:stretch>
            <a:fillRect/>
          </a:stretch>
        </p:blipFill>
        <p:spPr>
          <a:xfrm>
            <a:off x="85465" y="239527"/>
            <a:ext cx="2199100" cy="1127550"/>
          </a:xfrm>
          <a:prstGeom prst="rect">
            <a:avLst/>
          </a:prstGeom>
          <a:noFill/>
          <a:ln>
            <a:noFill/>
          </a:ln>
        </p:spPr>
      </p:pic>
      <p:pic>
        <p:nvPicPr>
          <p:cNvPr id="3" name="Google Shape;178;p26">
            <a:extLst>
              <a:ext uri="{FF2B5EF4-FFF2-40B4-BE49-F238E27FC236}">
                <a16:creationId xmlns:a16="http://schemas.microsoft.com/office/drawing/2014/main" id="{ABB63950-C3BF-EFEA-C58C-CBE195F86C05}"/>
              </a:ext>
            </a:extLst>
          </p:cNvPr>
          <p:cNvPicPr preferRelativeResize="0"/>
          <p:nvPr/>
        </p:nvPicPr>
        <p:blipFill rotWithShape="1">
          <a:blip r:embed="rId6">
            <a:alphaModFix/>
          </a:blip>
          <a:srcRect/>
          <a:stretch/>
        </p:blipFill>
        <p:spPr>
          <a:xfrm>
            <a:off x="292661" y="3976060"/>
            <a:ext cx="1968445" cy="1457635"/>
          </a:xfrm>
          <a:prstGeom prst="rect">
            <a:avLst/>
          </a:prstGeom>
          <a:noFill/>
          <a:ln>
            <a:noFill/>
          </a:ln>
        </p:spPr>
      </p:pic>
      <p:sp>
        <p:nvSpPr>
          <p:cNvPr id="7" name="Google Shape;179;p26">
            <a:extLst>
              <a:ext uri="{FF2B5EF4-FFF2-40B4-BE49-F238E27FC236}">
                <a16:creationId xmlns:a16="http://schemas.microsoft.com/office/drawing/2014/main" id="{F9C897DC-1EAF-A8B6-1C66-C1550EEDEDCF}"/>
              </a:ext>
            </a:extLst>
          </p:cNvPr>
          <p:cNvSpPr txBox="1"/>
          <p:nvPr/>
        </p:nvSpPr>
        <p:spPr>
          <a:xfrm>
            <a:off x="7440926" y="2198966"/>
            <a:ext cx="16377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0000"/>
                </a:solidFill>
                <a:latin typeface="Overlock"/>
                <a:ea typeface="Overlock"/>
                <a:cs typeface="Overlock"/>
                <a:sym typeface="Overlock"/>
              </a:rPr>
              <a:t>#TeamGSP</a:t>
            </a:r>
            <a:endParaRPr lang="en-US" sz="2400" b="0" i="0" u="none" strike="noStrike" cap="none" dirty="0">
              <a:solidFill>
                <a:srgbClr val="FF0000"/>
              </a:solidFill>
              <a:latin typeface="Overlock"/>
              <a:ea typeface="Overlock"/>
              <a:cs typeface="Overlock"/>
            </a:endParaRPr>
          </a:p>
          <a:p>
            <a:pPr marL="457200" marR="0" lvl="0" indent="-381000" algn="l" rtl="0">
              <a:lnSpc>
                <a:spcPct val="100000"/>
              </a:lnSpc>
              <a:spcBef>
                <a:spcPts val="0"/>
              </a:spcBef>
              <a:spcAft>
                <a:spcPts val="0"/>
              </a:spcAft>
              <a:buClr>
                <a:srgbClr val="FF0000"/>
              </a:buClr>
              <a:buSzPts val="2400"/>
              <a:buFont typeface="Overlock"/>
              <a:buChar char="❏"/>
            </a:pPr>
            <a:r>
              <a:rPr lang="en-US" sz="2400" dirty="0">
                <a:solidFill>
                  <a:srgbClr val="FF0000"/>
                </a:solidFill>
                <a:latin typeface="Overlock"/>
                <a:ea typeface="Overlock"/>
                <a:cs typeface="Overlock"/>
                <a:sym typeface="Overlock"/>
              </a:rPr>
              <a:t>staff</a:t>
            </a:r>
            <a:endParaRPr sz="2400" dirty="0">
              <a:solidFill>
                <a:srgbClr val="FF0000"/>
              </a:solidFill>
              <a:latin typeface="Overlock"/>
              <a:ea typeface="Overlock"/>
              <a:cs typeface="Overlock"/>
              <a:sym typeface="Overlock"/>
            </a:endParaRPr>
          </a:p>
          <a:p>
            <a:pPr marL="457200" marR="0" lvl="0" indent="-381000" algn="l" rtl="0">
              <a:lnSpc>
                <a:spcPct val="100000"/>
              </a:lnSpc>
              <a:spcBef>
                <a:spcPts val="0"/>
              </a:spcBef>
              <a:spcAft>
                <a:spcPts val="0"/>
              </a:spcAft>
              <a:buClr>
                <a:srgbClr val="FF0000"/>
              </a:buClr>
              <a:buSzPts val="2400"/>
              <a:buFont typeface="Overlock"/>
              <a:buChar char="❏"/>
            </a:pPr>
            <a:r>
              <a:rPr lang="en-US" sz="2400" dirty="0">
                <a:solidFill>
                  <a:srgbClr val="FF0000"/>
                </a:solidFill>
                <a:latin typeface="Overlock"/>
                <a:ea typeface="Overlock"/>
                <a:cs typeface="Overlock"/>
                <a:sym typeface="Overlock"/>
              </a:rPr>
              <a:t>children</a:t>
            </a:r>
            <a:endParaRPr sz="2400" dirty="0">
              <a:solidFill>
                <a:srgbClr val="FF0000"/>
              </a:solidFill>
              <a:latin typeface="Overlock"/>
              <a:ea typeface="Overlock"/>
              <a:cs typeface="Overlock"/>
              <a:sym typeface="Overlock"/>
            </a:endParaRPr>
          </a:p>
          <a:p>
            <a:pPr marL="457200" marR="0" lvl="0" indent="-381000" algn="l" rtl="0">
              <a:lnSpc>
                <a:spcPct val="100000"/>
              </a:lnSpc>
              <a:spcBef>
                <a:spcPts val="0"/>
              </a:spcBef>
              <a:spcAft>
                <a:spcPts val="0"/>
              </a:spcAft>
              <a:buClr>
                <a:srgbClr val="FF0000"/>
              </a:buClr>
              <a:buSzPts val="2400"/>
              <a:buFont typeface="Overlock"/>
              <a:buChar char="❏"/>
            </a:pPr>
            <a:r>
              <a:rPr lang="en-US" sz="2400" dirty="0">
                <a:solidFill>
                  <a:srgbClr val="FF0000"/>
                </a:solidFill>
                <a:latin typeface="Overlock"/>
                <a:ea typeface="Overlock"/>
                <a:cs typeface="Overlock"/>
                <a:sym typeface="Overlock"/>
              </a:rPr>
              <a:t>families</a:t>
            </a:r>
            <a:endParaRPr sz="2400" dirty="0">
              <a:solidFill>
                <a:srgbClr val="FF0000"/>
              </a:solidFill>
              <a:latin typeface="Overlock"/>
              <a:ea typeface="Overlock"/>
              <a:cs typeface="Overlock"/>
              <a:sym typeface="Overlock"/>
            </a:endParaRPr>
          </a:p>
        </p:txBody>
      </p:sp>
      <p:pic>
        <p:nvPicPr>
          <p:cNvPr id="2052" name="Picture 4">
            <a:extLst>
              <a:ext uri="{FF2B5EF4-FFF2-40B4-BE49-F238E27FC236}">
                <a16:creationId xmlns:a16="http://schemas.microsoft.com/office/drawing/2014/main" id="{2E799194-7856-FB42-9A7A-B1844B82C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7930" y="3730657"/>
            <a:ext cx="1714172" cy="17288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3031980-16AF-BBDA-6D89-B0BC6493A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498" y="4324377"/>
            <a:ext cx="1605731" cy="16376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E9180FA-6645-0B06-53C5-07957BE005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722" y="3730657"/>
            <a:ext cx="1743075" cy="1628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4f00a027f4_4_0"/>
          <p:cNvSpPr/>
          <p:nvPr/>
        </p:nvSpPr>
        <p:spPr>
          <a:xfrm>
            <a:off x="0" y="0"/>
            <a:ext cx="9144000" cy="285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14f00a027f4_4_0"/>
          <p:cNvSpPr/>
          <p:nvPr/>
        </p:nvSpPr>
        <p:spPr>
          <a:xfrm>
            <a:off x="0" y="241643"/>
            <a:ext cx="9144000" cy="117900"/>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g14f00a027f4_4_0" descr="A picture containing logo&#10;&#10;Description automatically generated"/>
          <p:cNvPicPr preferRelativeResize="0"/>
          <p:nvPr/>
        </p:nvPicPr>
        <p:blipFill rotWithShape="1">
          <a:blip r:embed="rId3">
            <a:alphaModFix/>
          </a:blip>
          <a:srcRect/>
          <a:stretch/>
        </p:blipFill>
        <p:spPr>
          <a:xfrm>
            <a:off x="242916" y="6081318"/>
            <a:ext cx="546356" cy="713149"/>
          </a:xfrm>
          <a:prstGeom prst="rect">
            <a:avLst/>
          </a:prstGeom>
          <a:noFill/>
          <a:ln>
            <a:noFill/>
          </a:ln>
        </p:spPr>
      </p:pic>
      <p:sp>
        <p:nvSpPr>
          <p:cNvPr id="116" name="Google Shape;116;g14f00a027f4_4_0"/>
          <p:cNvSpPr txBox="1"/>
          <p:nvPr/>
        </p:nvSpPr>
        <p:spPr>
          <a:xfrm>
            <a:off x="1317536" y="6081318"/>
            <a:ext cx="65496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117" name="Google Shape;117;g14f00a027f4_4_0"/>
          <p:cNvSpPr/>
          <p:nvPr/>
        </p:nvSpPr>
        <p:spPr>
          <a:xfrm rot="10800000" flipH="1">
            <a:off x="242916" y="5962040"/>
            <a:ext cx="8658300" cy="45600"/>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 name="Google Shape;118;g14f00a027f4_4_0"/>
          <p:cNvPicPr preferRelativeResize="0"/>
          <p:nvPr/>
        </p:nvPicPr>
        <p:blipFill rotWithShape="1">
          <a:blip r:embed="rId4">
            <a:alphaModFix/>
          </a:blip>
          <a:srcRect r="92280" b="7244"/>
          <a:stretch/>
        </p:blipFill>
        <p:spPr>
          <a:xfrm>
            <a:off x="8135069" y="6026194"/>
            <a:ext cx="766016" cy="713149"/>
          </a:xfrm>
          <a:prstGeom prst="rect">
            <a:avLst/>
          </a:prstGeom>
          <a:noFill/>
          <a:ln>
            <a:noFill/>
          </a:ln>
        </p:spPr>
      </p:pic>
      <p:sp>
        <p:nvSpPr>
          <p:cNvPr id="120" name="Google Shape;120;g14f00a027f4_4_0"/>
          <p:cNvSpPr txBox="1"/>
          <p:nvPr/>
        </p:nvSpPr>
        <p:spPr>
          <a:xfrm>
            <a:off x="242916" y="3979028"/>
            <a:ext cx="7624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1485900" marR="0" lvl="2" indent="-41910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p:txBody>
      </p:sp>
      <p:pic>
        <p:nvPicPr>
          <p:cNvPr id="123" name="Google Shape;123;g14f00a027f4_4_0"/>
          <p:cNvPicPr preferRelativeResize="0"/>
          <p:nvPr/>
        </p:nvPicPr>
        <p:blipFill>
          <a:blip r:embed="rId5">
            <a:alphaModFix/>
          </a:blip>
          <a:stretch>
            <a:fillRect/>
          </a:stretch>
        </p:blipFill>
        <p:spPr>
          <a:xfrm>
            <a:off x="108325" y="359542"/>
            <a:ext cx="2199100" cy="1127550"/>
          </a:xfrm>
          <a:prstGeom prst="rect">
            <a:avLst/>
          </a:prstGeom>
          <a:noFill/>
          <a:ln>
            <a:noFill/>
          </a:ln>
        </p:spPr>
      </p:pic>
      <p:pic>
        <p:nvPicPr>
          <p:cNvPr id="1026" name="Picture 2" descr="Diagram&#10;&#10;Description automatically generated">
            <a:extLst>
              <a:ext uri="{FF2B5EF4-FFF2-40B4-BE49-F238E27FC236}">
                <a16:creationId xmlns:a16="http://schemas.microsoft.com/office/drawing/2014/main" id="{B271282A-EF4C-413D-AC22-93F2AA336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49" y="1249969"/>
            <a:ext cx="8377301" cy="47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8"/>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8"/>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8"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31" name="Google Shape;131;p8"/>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132" name="Google Shape;132;p8"/>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8"/>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34" name="Google Shape;134;p8"/>
          <p:cNvSpPr txBox="1"/>
          <p:nvPr/>
        </p:nvSpPr>
        <p:spPr>
          <a:xfrm>
            <a:off x="121491" y="346746"/>
            <a:ext cx="89010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b="1" i="1" dirty="0">
                <a:solidFill>
                  <a:srgbClr val="FF0000"/>
                </a:solidFill>
                <a:latin typeface="Calibri"/>
                <a:ea typeface="Calibri"/>
                <a:cs typeface="Calibri"/>
                <a:sym typeface="Calibri"/>
              </a:rPr>
              <a:t>Why Choose Us?</a:t>
            </a:r>
            <a:endParaRPr sz="3000" b="1" i="1"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1800" b="0" i="0" u="none" strike="noStrike" cap="none" dirty="0">
              <a:solidFill>
                <a:schemeClr val="dk1"/>
              </a:solidFill>
              <a:latin typeface="Calibri"/>
              <a:ea typeface="Calibri"/>
              <a:cs typeface="Calibri"/>
              <a:sym typeface="Calibri"/>
            </a:endParaRPr>
          </a:p>
        </p:txBody>
      </p:sp>
      <p:sp>
        <p:nvSpPr>
          <p:cNvPr id="135" name="Google Shape;135;p8"/>
          <p:cNvSpPr/>
          <p:nvPr/>
        </p:nvSpPr>
        <p:spPr>
          <a:xfrm>
            <a:off x="413552" y="1442244"/>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id="{BD4C2F3A-D90B-C324-4DAA-1FE535E227C2}"/>
              </a:ext>
            </a:extLst>
          </p:cNvPr>
          <p:cNvSpPr txBox="1"/>
          <p:nvPr/>
        </p:nvSpPr>
        <p:spPr>
          <a:xfrm>
            <a:off x="66156" y="610984"/>
            <a:ext cx="8418787" cy="5113644"/>
          </a:xfrm>
          <a:prstGeom prst="rect">
            <a:avLst/>
          </a:prstGeom>
          <a:noFill/>
        </p:spPr>
        <p:txBody>
          <a:bodyPr wrap="square" lIns="91440" tIns="45720" rIns="91440" bIns="45720" anchor="t">
            <a:spAutoFit/>
          </a:bodyPr>
          <a:lstStyle/>
          <a:p>
            <a:pPr marL="342900" indent="-342900">
              <a:lnSpc>
                <a:spcPct val="150000"/>
              </a:lnSpc>
              <a:buSzPts val="2200"/>
              <a:buFont typeface="Arial"/>
              <a:buChar char="•"/>
            </a:pPr>
            <a:r>
              <a:rPr lang="en-GB" sz="2000" b="0" i="0" u="none" strike="noStrike" cap="none" dirty="0">
                <a:solidFill>
                  <a:srgbClr val="000000"/>
                </a:solidFill>
                <a:cs typeface="Kufi Outline Shaded"/>
                <a:sym typeface="Arial"/>
              </a:rPr>
              <a:t>We have a highly experienced team which includes</a:t>
            </a:r>
            <a:r>
              <a:rPr lang="en-GB" sz="2000" dirty="0">
                <a:cs typeface="Kufi Outline Shaded"/>
              </a:rPr>
              <a:t> experienced</a:t>
            </a:r>
            <a:r>
              <a:rPr lang="en-GB" sz="2000" b="0" i="0" u="none" strike="noStrike" cap="none" dirty="0">
                <a:solidFill>
                  <a:srgbClr val="000000"/>
                </a:solidFill>
                <a:cs typeface="Kufi Outline Shaded"/>
                <a:sym typeface="Arial"/>
              </a:rPr>
              <a:t> </a:t>
            </a:r>
            <a:r>
              <a:rPr lang="en-GB" sz="2000" dirty="0">
                <a:cs typeface="Kufi Outline Shaded"/>
              </a:rPr>
              <a:t>and </a:t>
            </a:r>
            <a:r>
              <a:rPr lang="en-GB" sz="2000" b="0" i="0" u="none" strike="noStrike" cap="none" dirty="0">
                <a:solidFill>
                  <a:srgbClr val="000000"/>
                </a:solidFill>
                <a:cs typeface="Kufi Outline Shaded"/>
                <a:sym typeface="Arial"/>
              </a:rPr>
              <a:t>qualified teachers</a:t>
            </a:r>
            <a:endParaRPr lang="en-GB" sz="2000" dirty="0">
              <a:cs typeface="Kufi Outline Shaded"/>
            </a:endParaRPr>
          </a:p>
          <a:p>
            <a:pPr marL="342900" marR="0" lvl="0" indent="-342900" algn="l" rtl="0">
              <a:lnSpc>
                <a:spcPct val="150000"/>
              </a:lnSpc>
              <a:spcBef>
                <a:spcPts val="0"/>
              </a:spcBef>
              <a:spcAft>
                <a:spcPts val="0"/>
              </a:spcAft>
              <a:buClr>
                <a:srgbClr val="000000"/>
              </a:buClr>
              <a:buSzPts val="2200"/>
              <a:buFont typeface="Arial"/>
              <a:buChar char="•"/>
            </a:pPr>
            <a:r>
              <a:rPr lang="en-GB" sz="2000" b="0" i="0" u="none" strike="noStrike" cap="none" dirty="0">
                <a:solidFill>
                  <a:srgbClr val="000000"/>
                </a:solidFill>
                <a:cs typeface="Kufi Outline Shaded" panose="04010401010101010101" pitchFamily="82" charset="-78"/>
                <a:sym typeface="Arial"/>
              </a:rPr>
              <a:t>We build strong relationships with our families</a:t>
            </a:r>
            <a:endParaRPr lang="en-GB" sz="2000" dirty="0">
              <a:cs typeface="Kufi Outline Shaded" panose="04010401010101010101" pitchFamily="82" charset="-78"/>
            </a:endParaRPr>
          </a:p>
          <a:p>
            <a:pPr marL="342900" indent="-342900">
              <a:lnSpc>
                <a:spcPct val="150000"/>
              </a:lnSpc>
              <a:buSzPts val="2200"/>
              <a:buFont typeface="Arial"/>
              <a:buChar char="•"/>
            </a:pPr>
            <a:r>
              <a:rPr lang="en-GB" sz="2000" b="0" i="0" u="none" strike="noStrike" cap="none" dirty="0">
                <a:solidFill>
                  <a:srgbClr val="000000"/>
                </a:solidFill>
                <a:cs typeface="Kufi Outline Shaded"/>
                <a:sym typeface="Arial"/>
              </a:rPr>
              <a:t>We provide </a:t>
            </a:r>
            <a:r>
              <a:rPr lang="en-GB" sz="2000" dirty="0">
                <a:cs typeface="Kufi Outline Shaded"/>
              </a:rPr>
              <a:t>well-resourced, nurturing</a:t>
            </a:r>
            <a:r>
              <a:rPr lang="en-GB" sz="2000" b="0" i="0" u="none" strike="noStrike" cap="none" dirty="0">
                <a:solidFill>
                  <a:srgbClr val="000000"/>
                </a:solidFill>
                <a:cs typeface="Kufi Outline Shaded"/>
                <a:sym typeface="Arial"/>
              </a:rPr>
              <a:t> </a:t>
            </a:r>
            <a:r>
              <a:rPr lang="en-GB" sz="2000" dirty="0">
                <a:cs typeface="Kufi Outline Shaded"/>
              </a:rPr>
              <a:t>and stimulating environments</a:t>
            </a:r>
            <a:r>
              <a:rPr lang="en-GB" sz="2000" b="0" i="0" u="none" strike="noStrike" cap="none" dirty="0">
                <a:solidFill>
                  <a:srgbClr val="000000"/>
                </a:solidFill>
                <a:cs typeface="Kufi Outline Shaded"/>
                <a:sym typeface="Arial"/>
              </a:rPr>
              <a:t> for your child to flourish</a:t>
            </a:r>
            <a:endParaRPr lang="en-GB" sz="2000" dirty="0">
              <a:cs typeface="Kufi Outline Shaded"/>
            </a:endParaRPr>
          </a:p>
          <a:p>
            <a:pPr marL="342900" marR="0" lvl="0" indent="-342900" algn="l" rtl="0">
              <a:lnSpc>
                <a:spcPct val="150000"/>
              </a:lnSpc>
              <a:spcBef>
                <a:spcPts val="0"/>
              </a:spcBef>
              <a:spcAft>
                <a:spcPts val="0"/>
              </a:spcAft>
              <a:buClr>
                <a:srgbClr val="000000"/>
              </a:buClr>
              <a:buSzPts val="2200"/>
              <a:buFont typeface="Arial"/>
              <a:buChar char="•"/>
            </a:pPr>
            <a:r>
              <a:rPr lang="en-GB" sz="2000" b="0" i="0" u="none" strike="noStrike" cap="none" dirty="0">
                <a:solidFill>
                  <a:srgbClr val="000000"/>
                </a:solidFill>
                <a:cs typeface="Kufi Outline Shaded" panose="04010401010101010101" pitchFamily="82" charset="-78"/>
                <a:sym typeface="Arial"/>
              </a:rPr>
              <a:t>We treat each child as an individual and take time to get to know them</a:t>
            </a:r>
            <a:endParaRPr lang="en-GB" sz="2000" dirty="0">
              <a:cs typeface="Kufi Outline Shaded" panose="04010401010101010101" pitchFamily="82" charset="-78"/>
            </a:endParaRPr>
          </a:p>
          <a:p>
            <a:pPr marL="342900" marR="0" lvl="0" indent="-342900" algn="l" rtl="0">
              <a:lnSpc>
                <a:spcPct val="150000"/>
              </a:lnSpc>
              <a:spcBef>
                <a:spcPts val="0"/>
              </a:spcBef>
              <a:spcAft>
                <a:spcPts val="0"/>
              </a:spcAft>
              <a:buClr>
                <a:srgbClr val="000000"/>
              </a:buClr>
              <a:buSzPts val="2200"/>
              <a:buFont typeface="Arial"/>
              <a:buChar char="•"/>
            </a:pPr>
            <a:r>
              <a:rPr lang="en-GB" sz="2000" b="0" i="0" u="none" strike="noStrike" cap="none" dirty="0">
                <a:solidFill>
                  <a:srgbClr val="000000"/>
                </a:solidFill>
                <a:cs typeface="Kufi Outline Shaded" panose="04010401010101010101" pitchFamily="82" charset="-78"/>
                <a:sym typeface="Arial"/>
              </a:rPr>
              <a:t>We have lots of fun as we learn</a:t>
            </a:r>
            <a:endParaRPr lang="en-GB" sz="2000" dirty="0">
              <a:cs typeface="Kufi Outline Shaded" panose="04010401010101010101" pitchFamily="82" charset="-78"/>
            </a:endParaRPr>
          </a:p>
          <a:p>
            <a:pPr marL="342900" marR="0" lvl="0" indent="-342900" algn="l" rtl="0">
              <a:lnSpc>
                <a:spcPct val="150000"/>
              </a:lnSpc>
              <a:spcBef>
                <a:spcPts val="0"/>
              </a:spcBef>
              <a:spcAft>
                <a:spcPts val="0"/>
              </a:spcAft>
              <a:buClr>
                <a:srgbClr val="000000"/>
              </a:buClr>
              <a:buSzPts val="2200"/>
              <a:buFont typeface="Arial"/>
              <a:buChar char="•"/>
            </a:pPr>
            <a:r>
              <a:rPr lang="en-GB" sz="2000" b="0" i="0" u="none" strike="noStrike" cap="none" dirty="0">
                <a:solidFill>
                  <a:srgbClr val="000000"/>
                </a:solidFill>
                <a:cs typeface="Kufi Outline Shaded" panose="04010401010101010101" pitchFamily="82" charset="-78"/>
                <a:sym typeface="Arial"/>
              </a:rPr>
              <a:t>We have high expectations of our staff and our children</a:t>
            </a:r>
          </a:p>
          <a:p>
            <a:pPr marL="342900" indent="-342900">
              <a:lnSpc>
                <a:spcPct val="150000"/>
              </a:lnSpc>
              <a:buSzPts val="2200"/>
              <a:buFont typeface="Arial"/>
              <a:buChar char="•"/>
            </a:pPr>
            <a:r>
              <a:rPr lang="en-GB" sz="2000" dirty="0">
                <a:cs typeface="Kufi Outline Shaded"/>
              </a:rPr>
              <a:t>Our children are very much part of the wider school community and are involved in school events. The vast majority of our Nursery children go on to attend our primary school.</a:t>
            </a:r>
            <a:endParaRPr lang="en-GB" sz="2000" b="0" i="0" u="none" strike="noStrike" cap="none" dirty="0">
              <a:solidFill>
                <a:srgbClr val="000000"/>
              </a:solidFill>
              <a:cs typeface="Kufi Outline Shaded" panose="04010401010101010101" pitchFamily="82" charset="-7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9"/>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9"/>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6" name="Google Shape;146;p9"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pic>
        <p:nvPicPr>
          <p:cNvPr id="147" name="Google Shape;147;p9"/>
          <p:cNvPicPr preferRelativeResize="0"/>
          <p:nvPr/>
        </p:nvPicPr>
        <p:blipFill rotWithShape="1">
          <a:blip r:embed="rId4">
            <a:alphaModFix/>
          </a:blip>
          <a:srcRect/>
          <a:stretch/>
        </p:blipFill>
        <p:spPr>
          <a:xfrm>
            <a:off x="1683296" y="6238063"/>
            <a:ext cx="6817532" cy="556404"/>
          </a:xfrm>
          <a:prstGeom prst="rect">
            <a:avLst/>
          </a:prstGeom>
          <a:noFill/>
          <a:ln>
            <a:noFill/>
          </a:ln>
        </p:spPr>
      </p:pic>
      <p:sp>
        <p:nvSpPr>
          <p:cNvPr id="148" name="Google Shape;148;p9"/>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149" name="Google Shape;149;p9"/>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9"/>
          <p:cNvSpPr txBox="1"/>
          <p:nvPr/>
        </p:nvSpPr>
        <p:spPr>
          <a:xfrm>
            <a:off x="179854" y="402790"/>
            <a:ext cx="89010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chemeClr val="dk1"/>
                </a:solidFill>
                <a:latin typeface="Calibri"/>
                <a:ea typeface="Calibri"/>
                <a:cs typeface="Calibri"/>
                <a:sym typeface="Calibri"/>
              </a:rPr>
              <a:t>Admissions to Great Sankey Primary School</a:t>
            </a:r>
            <a:endParaRPr sz="1800" b="0" i="0" u="none" strike="noStrike" cap="none" dirty="0">
              <a:solidFill>
                <a:schemeClr val="dk1"/>
              </a:solidFill>
              <a:latin typeface="Calibri"/>
              <a:ea typeface="Calibri"/>
              <a:cs typeface="Calibri"/>
              <a:sym typeface="Calibri"/>
            </a:endParaRPr>
          </a:p>
        </p:txBody>
      </p:sp>
      <p:sp>
        <p:nvSpPr>
          <p:cNvPr id="151" name="Google Shape;151;p9"/>
          <p:cNvSpPr txBox="1"/>
          <p:nvPr/>
        </p:nvSpPr>
        <p:spPr>
          <a:xfrm>
            <a:off x="66428" y="1067458"/>
            <a:ext cx="8757975" cy="15696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Noto Sans Symbols"/>
              <a:buChar char="✔"/>
            </a:pPr>
            <a:r>
              <a:rPr lang="en-US" sz="2400" dirty="0">
                <a:latin typeface="Calibri"/>
                <a:ea typeface="Calibri"/>
                <a:cs typeface="Calibri"/>
                <a:sym typeface="Calibri"/>
              </a:rPr>
              <a:t>Pupils who attend Great Sankey Nursery School for a minimum of 15 hours per week are number 3 in the oversubscription criteria in our Admissions Policy.</a:t>
            </a:r>
          </a:p>
          <a:p>
            <a:pPr marL="342900" marR="0" lvl="0" indent="-342900" algn="l" rtl="0">
              <a:lnSpc>
                <a:spcPct val="100000"/>
              </a:lnSpc>
              <a:spcBef>
                <a:spcPts val="0"/>
              </a:spcBef>
              <a:spcAft>
                <a:spcPts val="0"/>
              </a:spcAft>
              <a:buClr>
                <a:srgbClr val="000000"/>
              </a:buClr>
              <a:buSzPts val="2400"/>
              <a:buFont typeface="Noto Sans Symbols"/>
              <a:buChar char="✔"/>
            </a:pPr>
            <a:r>
              <a:rPr lang="en-US" sz="2400" dirty="0">
                <a:latin typeface="Calibri"/>
                <a:ea typeface="Calibri"/>
                <a:cs typeface="Calibri"/>
                <a:sym typeface="Calibri"/>
              </a:rPr>
              <a:t>Our School has a Published Admissions Number of 45. </a:t>
            </a:r>
            <a:endParaRPr dirty="0"/>
          </a:p>
        </p:txBody>
      </p:sp>
      <p:pic>
        <p:nvPicPr>
          <p:cNvPr id="3074" name="Picture 2" descr="Admissions – Crymlyn">
            <a:extLst>
              <a:ext uri="{FF2B5EF4-FFF2-40B4-BE49-F238E27FC236}">
                <a16:creationId xmlns:a16="http://schemas.microsoft.com/office/drawing/2014/main" id="{F47A777F-2D60-470A-1430-893385AED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473" y="3185893"/>
            <a:ext cx="3112016" cy="19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9" name="Google Shape;159;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60" name="Google Shape;160;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61" name="Google Shape;161;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63" name="Google Shape;163;p7"/>
          <p:cNvSpPr txBox="1"/>
          <p:nvPr/>
        </p:nvSpPr>
        <p:spPr>
          <a:xfrm>
            <a:off x="83298" y="143091"/>
            <a:ext cx="8901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School Outcomes </a:t>
            </a:r>
            <a:r>
              <a:rPr lang="en-US" sz="3600" b="1" dirty="0">
                <a:solidFill>
                  <a:schemeClr val="dk1"/>
                </a:solidFill>
                <a:latin typeface="Calibri"/>
                <a:ea typeface="Calibri"/>
                <a:cs typeface="Calibri"/>
                <a:sym typeface="Calibri"/>
              </a:rPr>
              <a:t>2024</a:t>
            </a:r>
            <a:r>
              <a:rPr lang="en-US" sz="3600" b="1"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pic>
        <p:nvPicPr>
          <p:cNvPr id="165" name="Google Shape;165;p7" descr="Image result for green tick"/>
          <p:cNvPicPr preferRelativeResize="0"/>
          <p:nvPr/>
        </p:nvPicPr>
        <p:blipFill rotWithShape="1">
          <a:blip r:embed="rId5">
            <a:alphaModFix/>
          </a:blip>
          <a:srcRect/>
          <a:stretch/>
        </p:blipFill>
        <p:spPr>
          <a:xfrm>
            <a:off x="8506689" y="125454"/>
            <a:ext cx="478007" cy="661240"/>
          </a:xfrm>
          <a:prstGeom prst="rect">
            <a:avLst/>
          </a:prstGeom>
          <a:noFill/>
          <a:ln>
            <a:noFill/>
          </a:ln>
        </p:spPr>
      </p:pic>
      <p:graphicFrame>
        <p:nvGraphicFramePr>
          <p:cNvPr id="7" name="Table 6">
            <a:extLst>
              <a:ext uri="{FF2B5EF4-FFF2-40B4-BE49-F238E27FC236}">
                <a16:creationId xmlns:a16="http://schemas.microsoft.com/office/drawing/2014/main" id="{9FAFBD08-0F89-7FC3-B09C-E57495CECE19}"/>
              </a:ext>
            </a:extLst>
          </p:cNvPr>
          <p:cNvGraphicFramePr>
            <a:graphicFrameLocks noGrp="1"/>
          </p:cNvGraphicFramePr>
          <p:nvPr>
            <p:extLst>
              <p:ext uri="{D42A27DB-BD31-4B8C-83A1-F6EECF244321}">
                <p14:modId xmlns:p14="http://schemas.microsoft.com/office/powerpoint/2010/main" val="4183649889"/>
              </p:ext>
            </p:extLst>
          </p:nvPr>
        </p:nvGraphicFramePr>
        <p:xfrm>
          <a:off x="152478" y="681450"/>
          <a:ext cx="8836293" cy="4076832"/>
        </p:xfrm>
        <a:graphic>
          <a:graphicData uri="http://schemas.openxmlformats.org/drawingml/2006/table">
            <a:tbl>
              <a:tblPr firstRow="1" bandRow="1">
                <a:tableStyleId>{5C22544A-7EE6-4342-B048-85BDC9FD1C3A}</a:tableStyleId>
              </a:tblPr>
              <a:tblGrid>
                <a:gridCol w="2945431">
                  <a:extLst>
                    <a:ext uri="{9D8B030D-6E8A-4147-A177-3AD203B41FA5}">
                      <a16:colId xmlns:a16="http://schemas.microsoft.com/office/drawing/2014/main" val="1729372701"/>
                    </a:ext>
                  </a:extLst>
                </a:gridCol>
                <a:gridCol w="2945431">
                  <a:extLst>
                    <a:ext uri="{9D8B030D-6E8A-4147-A177-3AD203B41FA5}">
                      <a16:colId xmlns:a16="http://schemas.microsoft.com/office/drawing/2014/main" val="3005517514"/>
                    </a:ext>
                  </a:extLst>
                </a:gridCol>
                <a:gridCol w="2945431">
                  <a:extLst>
                    <a:ext uri="{9D8B030D-6E8A-4147-A177-3AD203B41FA5}">
                      <a16:colId xmlns:a16="http://schemas.microsoft.com/office/drawing/2014/main" val="533194274"/>
                    </a:ext>
                  </a:extLst>
                </a:gridCol>
              </a:tblGrid>
              <a:tr h="1410644">
                <a:tc>
                  <a:txBody>
                    <a:bodyPr/>
                    <a:lstStyle/>
                    <a:p>
                      <a:r>
                        <a:rPr lang="en-US" sz="1800" dirty="0"/>
                        <a:t>End of Key Stage 2</a:t>
                      </a:r>
                    </a:p>
                  </a:txBody>
                  <a:tcPr/>
                </a:tc>
                <a:tc>
                  <a:txBody>
                    <a:bodyPr/>
                    <a:lstStyle/>
                    <a:p>
                      <a:pPr lvl="0" algn="ctr">
                        <a:lnSpc>
                          <a:spcPct val="100000"/>
                        </a:lnSpc>
                        <a:spcBef>
                          <a:spcPts val="0"/>
                        </a:spcBef>
                        <a:spcAft>
                          <a:spcPts val="0"/>
                        </a:spcAft>
                        <a:buNone/>
                      </a:pPr>
                      <a:r>
                        <a:rPr lang="en-US" sz="1800" b="1" i="0" u="none" strike="noStrike" noProof="0" dirty="0">
                          <a:solidFill>
                            <a:schemeClr val="bg1"/>
                          </a:solidFill>
                          <a:latin typeface="Arial"/>
                        </a:rPr>
                        <a:t>Working at/above the Expected Level</a:t>
                      </a:r>
                      <a:endParaRPr lang="en-US" sz="1800" b="1">
                        <a:solidFill>
                          <a:schemeClr val="bg1"/>
                        </a:solidFill>
                      </a:endParaRPr>
                    </a:p>
                    <a:p>
                      <a:pPr lvl="0" algn="ctr">
                        <a:lnSpc>
                          <a:spcPct val="100000"/>
                        </a:lnSpc>
                        <a:spcBef>
                          <a:spcPts val="0"/>
                        </a:spcBef>
                        <a:spcAft>
                          <a:spcPts val="0"/>
                        </a:spcAft>
                        <a:buNone/>
                      </a:pPr>
                      <a:r>
                        <a:rPr lang="en-US" sz="1800" b="1" i="0" u="none" strike="noStrike" noProof="0" dirty="0">
                          <a:solidFill>
                            <a:schemeClr val="bg1"/>
                          </a:solidFill>
                          <a:latin typeface="Arial"/>
                        </a:rPr>
                        <a:t>All figures are in %</a:t>
                      </a:r>
                      <a:endParaRPr lang="en-US" sz="1800" b="1">
                        <a:solidFill>
                          <a:schemeClr val="bg1"/>
                        </a:solidFill>
                      </a:endParaRPr>
                    </a:p>
                    <a:p>
                      <a:pPr lvl="0" algn="ctr">
                        <a:lnSpc>
                          <a:spcPct val="100000"/>
                        </a:lnSpc>
                        <a:spcBef>
                          <a:spcPts val="0"/>
                        </a:spcBef>
                        <a:spcAft>
                          <a:spcPts val="0"/>
                        </a:spcAft>
                        <a:buNone/>
                      </a:pPr>
                      <a:r>
                        <a:rPr lang="en-US" sz="1800" b="1" i="0" u="none" strike="noStrike" noProof="0" dirty="0">
                          <a:solidFill>
                            <a:schemeClr val="bg1"/>
                          </a:solidFill>
                          <a:latin typeface="Arial"/>
                        </a:rPr>
                        <a:t>(brackets 2024 national)</a:t>
                      </a:r>
                      <a:endParaRPr lang="en-US" sz="1800" b="1">
                        <a:solidFill>
                          <a:schemeClr val="bg1"/>
                        </a:solidFill>
                      </a:endParaRPr>
                    </a:p>
                  </a:txBody>
                  <a:tcPr/>
                </a:tc>
                <a:tc>
                  <a:txBody>
                    <a:bodyPr/>
                    <a:lstStyle/>
                    <a:p>
                      <a:pPr lvl="0" algn="ctr">
                        <a:lnSpc>
                          <a:spcPct val="100000"/>
                        </a:lnSpc>
                        <a:spcBef>
                          <a:spcPts val="0"/>
                        </a:spcBef>
                        <a:spcAft>
                          <a:spcPts val="0"/>
                        </a:spcAft>
                        <a:buNone/>
                      </a:pPr>
                      <a:r>
                        <a:rPr lang="en-US" sz="1800" b="1" i="0" u="none" strike="noStrike" noProof="0" dirty="0">
                          <a:solidFill>
                            <a:schemeClr val="bg1"/>
                          </a:solidFill>
                          <a:latin typeface="Arial"/>
                        </a:rPr>
                        <a:t>Achieving ‘Higher Standard’</a:t>
                      </a:r>
                      <a:endParaRPr lang="en-US" sz="1800" b="1">
                        <a:solidFill>
                          <a:schemeClr val="bg1"/>
                        </a:solidFill>
                      </a:endParaRPr>
                    </a:p>
                    <a:p>
                      <a:pPr lvl="0" algn="ctr">
                        <a:lnSpc>
                          <a:spcPct val="100000"/>
                        </a:lnSpc>
                        <a:spcBef>
                          <a:spcPts val="0"/>
                        </a:spcBef>
                        <a:spcAft>
                          <a:spcPts val="0"/>
                        </a:spcAft>
                        <a:buNone/>
                      </a:pPr>
                      <a:r>
                        <a:rPr lang="en-US" sz="1800" b="1" i="0" u="none" strike="noStrike" noProof="0" dirty="0">
                          <a:solidFill>
                            <a:schemeClr val="bg1"/>
                          </a:solidFill>
                          <a:latin typeface="Arial"/>
                        </a:rPr>
                        <a:t>All figures are in %</a:t>
                      </a:r>
                      <a:endParaRPr lang="en-US" sz="1800" b="1">
                        <a:solidFill>
                          <a:schemeClr val="bg1"/>
                        </a:solidFill>
                      </a:endParaRPr>
                    </a:p>
                    <a:p>
                      <a:pPr lvl="0" algn="ctr">
                        <a:lnSpc>
                          <a:spcPct val="100000"/>
                        </a:lnSpc>
                        <a:spcBef>
                          <a:spcPts val="0"/>
                        </a:spcBef>
                        <a:spcAft>
                          <a:spcPts val="0"/>
                        </a:spcAft>
                        <a:buNone/>
                      </a:pPr>
                      <a:r>
                        <a:rPr lang="en-US" sz="1800" b="1" i="0" u="none" strike="noStrike" noProof="0" dirty="0">
                          <a:solidFill>
                            <a:schemeClr val="bg1"/>
                          </a:solidFill>
                          <a:latin typeface="Arial"/>
                        </a:rPr>
                        <a:t>(brackets 2024 national)</a:t>
                      </a:r>
                      <a:endParaRPr lang="en-US" sz="1800" b="1">
                        <a:solidFill>
                          <a:schemeClr val="bg1"/>
                        </a:solidFill>
                      </a:endParaRPr>
                    </a:p>
                  </a:txBody>
                  <a:tcPr/>
                </a:tc>
                <a:extLst>
                  <a:ext uri="{0D108BD9-81ED-4DB2-BD59-A6C34878D82A}">
                    <a16:rowId xmlns:a16="http://schemas.microsoft.com/office/drawing/2014/main" val="2544803009"/>
                  </a:ext>
                </a:extLst>
              </a:tr>
              <a:tr h="491287">
                <a:tc>
                  <a:txBody>
                    <a:bodyPr/>
                    <a:lstStyle/>
                    <a:p>
                      <a:pPr lvl="0">
                        <a:buNone/>
                      </a:pPr>
                      <a:r>
                        <a:rPr lang="en-US" sz="2000" b="1" i="0" u="none" strike="noStrike" noProof="0" dirty="0">
                          <a:solidFill>
                            <a:schemeClr val="tx1"/>
                          </a:solidFill>
                          <a:latin typeface="Arial"/>
                        </a:rPr>
                        <a:t>Reading</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83% (74%)</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35% (28%)</a:t>
                      </a:r>
                      <a:endParaRPr lang="en-US" sz="2000" b="1">
                        <a:solidFill>
                          <a:schemeClr val="tx1"/>
                        </a:solidFill>
                      </a:endParaRPr>
                    </a:p>
                  </a:txBody>
                  <a:tcPr/>
                </a:tc>
                <a:extLst>
                  <a:ext uri="{0D108BD9-81ED-4DB2-BD59-A6C34878D82A}">
                    <a16:rowId xmlns:a16="http://schemas.microsoft.com/office/drawing/2014/main" val="3344171588"/>
                  </a:ext>
                </a:extLst>
              </a:tr>
              <a:tr h="491287">
                <a:tc>
                  <a:txBody>
                    <a:bodyPr/>
                    <a:lstStyle/>
                    <a:p>
                      <a:pPr lvl="0">
                        <a:buNone/>
                      </a:pPr>
                      <a:r>
                        <a:rPr lang="en-US" sz="2000" b="1" i="0" u="none" strike="noStrike" noProof="0" dirty="0">
                          <a:solidFill>
                            <a:schemeClr val="tx1"/>
                          </a:solidFill>
                          <a:latin typeface="Arial"/>
                        </a:rPr>
                        <a:t>Writing</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81% (72%)</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31% (13%)</a:t>
                      </a:r>
                      <a:endParaRPr lang="en-US" sz="2000" b="1">
                        <a:solidFill>
                          <a:schemeClr val="tx1"/>
                        </a:solidFill>
                      </a:endParaRPr>
                    </a:p>
                  </a:txBody>
                  <a:tcPr/>
                </a:tc>
                <a:extLst>
                  <a:ext uri="{0D108BD9-81ED-4DB2-BD59-A6C34878D82A}">
                    <a16:rowId xmlns:a16="http://schemas.microsoft.com/office/drawing/2014/main" val="2690553896"/>
                  </a:ext>
                </a:extLst>
              </a:tr>
              <a:tr h="491287">
                <a:tc>
                  <a:txBody>
                    <a:bodyPr/>
                    <a:lstStyle/>
                    <a:p>
                      <a:pPr lvl="0">
                        <a:buNone/>
                      </a:pPr>
                      <a:r>
                        <a:rPr lang="en-US" sz="2000" b="1" i="0" u="none" strike="noStrike" noProof="0" dirty="0" err="1">
                          <a:solidFill>
                            <a:schemeClr val="tx1"/>
                          </a:solidFill>
                          <a:latin typeface="Arial"/>
                        </a:rPr>
                        <a:t>Maths</a:t>
                      </a:r>
                      <a:endParaRPr lang="en-US" sz="2000" b="1" dirty="0">
                        <a:solidFill>
                          <a:schemeClr val="tx1"/>
                        </a:solidFill>
                      </a:endParaRPr>
                    </a:p>
                  </a:txBody>
                  <a:tcPr/>
                </a:tc>
                <a:tc>
                  <a:txBody>
                    <a:bodyPr/>
                    <a:lstStyle/>
                    <a:p>
                      <a:pPr lvl="0">
                        <a:buNone/>
                      </a:pPr>
                      <a:r>
                        <a:rPr lang="en-US" sz="2000" b="1" i="0" u="none" strike="noStrike" noProof="0" dirty="0">
                          <a:solidFill>
                            <a:schemeClr val="tx1"/>
                          </a:solidFill>
                          <a:latin typeface="Arial"/>
                        </a:rPr>
                        <a:t>88% (73%)</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38% (24%)</a:t>
                      </a:r>
                      <a:endParaRPr lang="en-US" sz="2000" b="1">
                        <a:solidFill>
                          <a:schemeClr val="tx1"/>
                        </a:solidFill>
                      </a:endParaRPr>
                    </a:p>
                  </a:txBody>
                  <a:tcPr/>
                </a:tc>
                <a:extLst>
                  <a:ext uri="{0D108BD9-81ED-4DB2-BD59-A6C34878D82A}">
                    <a16:rowId xmlns:a16="http://schemas.microsoft.com/office/drawing/2014/main" val="1139824982"/>
                  </a:ext>
                </a:extLst>
              </a:tr>
              <a:tr h="491287">
                <a:tc>
                  <a:txBody>
                    <a:bodyPr/>
                    <a:lstStyle/>
                    <a:p>
                      <a:pPr lvl="0">
                        <a:buNone/>
                      </a:pPr>
                      <a:r>
                        <a:rPr lang="en-US" sz="2000" b="1" i="0" u="none" strike="noStrike" noProof="0" dirty="0">
                          <a:solidFill>
                            <a:schemeClr val="tx1"/>
                          </a:solidFill>
                          <a:latin typeface="Arial"/>
                        </a:rPr>
                        <a:t>English Grammar, Punctuation, Spelling</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79% (72%)</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54% (32%)</a:t>
                      </a:r>
                      <a:endParaRPr lang="en-US" sz="2000" b="1">
                        <a:solidFill>
                          <a:schemeClr val="tx1"/>
                        </a:solidFill>
                      </a:endParaRPr>
                    </a:p>
                  </a:txBody>
                  <a:tcPr/>
                </a:tc>
                <a:extLst>
                  <a:ext uri="{0D108BD9-81ED-4DB2-BD59-A6C34878D82A}">
                    <a16:rowId xmlns:a16="http://schemas.microsoft.com/office/drawing/2014/main" val="839448446"/>
                  </a:ext>
                </a:extLst>
              </a:tr>
              <a:tr h="491287">
                <a:tc>
                  <a:txBody>
                    <a:bodyPr/>
                    <a:lstStyle/>
                    <a:p>
                      <a:pPr lvl="0">
                        <a:buNone/>
                      </a:pPr>
                      <a:r>
                        <a:rPr lang="en-US" sz="2000" b="1" i="0" u="none" strike="noStrike" noProof="0" dirty="0">
                          <a:solidFill>
                            <a:schemeClr val="tx1"/>
                          </a:solidFill>
                          <a:latin typeface="Arial"/>
                        </a:rPr>
                        <a:t>R, W, M combined</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79% (61%)</a:t>
                      </a:r>
                      <a:endParaRPr lang="en-US" sz="2000" b="1">
                        <a:solidFill>
                          <a:schemeClr val="tx1"/>
                        </a:solidFill>
                      </a:endParaRPr>
                    </a:p>
                  </a:txBody>
                  <a:tcPr/>
                </a:tc>
                <a:tc>
                  <a:txBody>
                    <a:bodyPr/>
                    <a:lstStyle/>
                    <a:p>
                      <a:pPr lvl="0">
                        <a:buNone/>
                      </a:pPr>
                      <a:r>
                        <a:rPr lang="en-US" sz="2000" b="1" i="0" u="none" strike="noStrike" noProof="0" dirty="0">
                          <a:solidFill>
                            <a:schemeClr val="tx1"/>
                          </a:solidFill>
                          <a:latin typeface="Arial"/>
                        </a:rPr>
                        <a:t>19% (8%)</a:t>
                      </a:r>
                      <a:endParaRPr lang="en-US" sz="2000" b="1">
                        <a:solidFill>
                          <a:schemeClr val="tx1"/>
                        </a:solidFill>
                      </a:endParaRPr>
                    </a:p>
                  </a:txBody>
                  <a:tcPr/>
                </a:tc>
                <a:extLst>
                  <a:ext uri="{0D108BD9-81ED-4DB2-BD59-A6C34878D82A}">
                    <a16:rowId xmlns:a16="http://schemas.microsoft.com/office/drawing/2014/main" val="2023077548"/>
                  </a:ext>
                </a:extLst>
              </a:tr>
            </a:tbl>
          </a:graphicData>
        </a:graphic>
      </p:graphicFrame>
      <p:graphicFrame>
        <p:nvGraphicFramePr>
          <p:cNvPr id="8" name="Table 7">
            <a:extLst>
              <a:ext uri="{FF2B5EF4-FFF2-40B4-BE49-F238E27FC236}">
                <a16:creationId xmlns:a16="http://schemas.microsoft.com/office/drawing/2014/main" id="{F401DD01-5C44-479D-FB61-0A48B9143CF5}"/>
              </a:ext>
            </a:extLst>
          </p:cNvPr>
          <p:cNvGraphicFramePr>
            <a:graphicFrameLocks noGrp="1"/>
          </p:cNvGraphicFramePr>
          <p:nvPr>
            <p:extLst>
              <p:ext uri="{D42A27DB-BD31-4B8C-83A1-F6EECF244321}">
                <p14:modId xmlns:p14="http://schemas.microsoft.com/office/powerpoint/2010/main" val="3551344236"/>
              </p:ext>
            </p:extLst>
          </p:nvPr>
        </p:nvGraphicFramePr>
        <p:xfrm>
          <a:off x="503271" y="4844192"/>
          <a:ext cx="8023554" cy="1282427"/>
        </p:xfrm>
        <a:graphic>
          <a:graphicData uri="http://schemas.openxmlformats.org/drawingml/2006/table">
            <a:tbl>
              <a:tblPr firstRow="1" bandRow="1">
                <a:tableStyleId>{5C22544A-7EE6-4342-B048-85BDC9FD1C3A}</a:tableStyleId>
              </a:tblPr>
              <a:tblGrid>
                <a:gridCol w="2947239">
                  <a:extLst>
                    <a:ext uri="{9D8B030D-6E8A-4147-A177-3AD203B41FA5}">
                      <a16:colId xmlns:a16="http://schemas.microsoft.com/office/drawing/2014/main" val="4249741314"/>
                    </a:ext>
                  </a:extLst>
                </a:gridCol>
                <a:gridCol w="2566007">
                  <a:extLst>
                    <a:ext uri="{9D8B030D-6E8A-4147-A177-3AD203B41FA5}">
                      <a16:colId xmlns:a16="http://schemas.microsoft.com/office/drawing/2014/main" val="1707029111"/>
                    </a:ext>
                  </a:extLst>
                </a:gridCol>
                <a:gridCol w="2510308">
                  <a:extLst>
                    <a:ext uri="{9D8B030D-6E8A-4147-A177-3AD203B41FA5}">
                      <a16:colId xmlns:a16="http://schemas.microsoft.com/office/drawing/2014/main" val="2354043800"/>
                    </a:ext>
                  </a:extLst>
                </a:gridCol>
              </a:tblGrid>
              <a:tr h="642347">
                <a:tc>
                  <a:txBody>
                    <a:bodyPr/>
                    <a:lstStyle/>
                    <a:p>
                      <a:pPr algn="ctr"/>
                      <a:r>
                        <a:rPr lang="en-US" sz="1800" dirty="0"/>
                        <a:t>Good Level of Development</a:t>
                      </a:r>
                    </a:p>
                  </a:txBody>
                  <a:tcPr/>
                </a:tc>
                <a:tc>
                  <a:txBody>
                    <a:bodyPr/>
                    <a:lstStyle/>
                    <a:p>
                      <a:pPr algn="ctr"/>
                      <a:r>
                        <a:rPr lang="en-US" sz="1800" dirty="0"/>
                        <a:t>Phonics</a:t>
                      </a:r>
                    </a:p>
                  </a:txBody>
                  <a:tcPr/>
                </a:tc>
                <a:tc>
                  <a:txBody>
                    <a:bodyPr/>
                    <a:lstStyle/>
                    <a:p>
                      <a:pPr lvl="0" algn="ctr">
                        <a:buNone/>
                      </a:pPr>
                      <a:r>
                        <a:rPr lang="en-US" sz="1800" dirty="0"/>
                        <a:t>Y4 Multiplication Check</a:t>
                      </a:r>
                    </a:p>
                  </a:txBody>
                  <a:tcPr/>
                </a:tc>
                <a:extLst>
                  <a:ext uri="{0D108BD9-81ED-4DB2-BD59-A6C34878D82A}">
                    <a16:rowId xmlns:a16="http://schemas.microsoft.com/office/drawing/2014/main" val="3370011180"/>
                  </a:ext>
                </a:extLst>
              </a:tr>
              <a:tr h="370840">
                <a:tc>
                  <a:txBody>
                    <a:bodyPr/>
                    <a:lstStyle/>
                    <a:p>
                      <a:pPr algn="ctr"/>
                      <a:r>
                        <a:rPr lang="en-US" sz="1800" b="1" dirty="0"/>
                        <a:t>80% (67%)</a:t>
                      </a:r>
                    </a:p>
                  </a:txBody>
                  <a:tcPr/>
                </a:tc>
                <a:tc>
                  <a:txBody>
                    <a:bodyPr/>
                    <a:lstStyle/>
                    <a:p>
                      <a:pPr algn="ctr"/>
                      <a:r>
                        <a:rPr lang="en-US" sz="1800" b="1" dirty="0"/>
                        <a:t>89% (80%)</a:t>
                      </a:r>
                    </a:p>
                  </a:txBody>
                  <a:tcPr/>
                </a:tc>
                <a:tc>
                  <a:txBody>
                    <a:bodyPr/>
                    <a:lstStyle/>
                    <a:p>
                      <a:pPr lvl="0" algn="ctr">
                        <a:buNone/>
                      </a:pPr>
                      <a:r>
                        <a:rPr lang="en-US" sz="1800" b="1" i="0" u="none" strike="noStrike" noProof="0" dirty="0">
                          <a:solidFill>
                            <a:schemeClr val="tx1"/>
                          </a:solidFill>
                          <a:latin typeface="Arial"/>
                        </a:rPr>
                        <a:t>47% of pupils scored 25/25 (35% )</a:t>
                      </a:r>
                      <a:endParaRPr lang="en-US" sz="1800" b="1" dirty="0">
                        <a:solidFill>
                          <a:schemeClr val="tx1"/>
                        </a:solidFill>
                      </a:endParaRPr>
                    </a:p>
                  </a:txBody>
                  <a:tcPr/>
                </a:tc>
                <a:extLst>
                  <a:ext uri="{0D108BD9-81ED-4DB2-BD59-A6C34878D82A}">
                    <a16:rowId xmlns:a16="http://schemas.microsoft.com/office/drawing/2014/main" val="290365473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8"/>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28"/>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1" name="Google Shape;261;p28"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pic>
        <p:nvPicPr>
          <p:cNvPr id="262" name="Google Shape;262;p28"/>
          <p:cNvPicPr preferRelativeResize="0"/>
          <p:nvPr/>
        </p:nvPicPr>
        <p:blipFill rotWithShape="1">
          <a:blip r:embed="rId4">
            <a:alphaModFix/>
          </a:blip>
          <a:srcRect/>
          <a:stretch/>
        </p:blipFill>
        <p:spPr>
          <a:xfrm>
            <a:off x="1683296" y="6238063"/>
            <a:ext cx="6817532" cy="556404"/>
          </a:xfrm>
          <a:prstGeom prst="rect">
            <a:avLst/>
          </a:prstGeom>
          <a:noFill/>
          <a:ln>
            <a:noFill/>
          </a:ln>
        </p:spPr>
      </p:pic>
      <p:sp>
        <p:nvSpPr>
          <p:cNvPr id="263" name="Google Shape;263;p28"/>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264" name="Google Shape;264;p28"/>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28"/>
          <p:cNvSpPr txBox="1"/>
          <p:nvPr/>
        </p:nvSpPr>
        <p:spPr>
          <a:xfrm>
            <a:off x="424701" y="557498"/>
            <a:ext cx="5856041"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 Environment </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266" name="Google Shape;266;p28"/>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7" name="Google Shape;267;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68" name="Google Shape;268;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69" name="Google Shape;269;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81472EF-D32D-4CBC-A33B-2F10C8319C7A}"/>
              </a:ext>
            </a:extLst>
          </p:cNvPr>
          <p:cNvSpPr txBox="1"/>
          <p:nvPr/>
        </p:nvSpPr>
        <p:spPr>
          <a:xfrm>
            <a:off x="3339639" y="3983025"/>
            <a:ext cx="2580812" cy="738664"/>
          </a:xfrm>
          <a:prstGeom prst="rect">
            <a:avLst/>
          </a:prstGeom>
          <a:solidFill>
            <a:schemeClr val="accent6">
              <a:lumMod val="40000"/>
              <a:lumOff val="60000"/>
            </a:schemeClr>
          </a:solidFill>
          <a:ln w="28575">
            <a:solidFill>
              <a:schemeClr val="accent6">
                <a:lumMod val="50000"/>
              </a:schemeClr>
            </a:solidFill>
          </a:ln>
        </p:spPr>
        <p:txBody>
          <a:bodyPr wrap="square" lIns="91440" tIns="45720" rIns="91440" bIns="45720" rtlCol="0" anchor="t">
            <a:spAutoFit/>
          </a:bodyPr>
          <a:lstStyle/>
          <a:p>
            <a:pPr algn="ctr"/>
            <a:r>
              <a:rPr lang="en-GB" dirty="0"/>
              <a:t>High quality learning environments both indoors and outdoors. </a:t>
            </a:r>
            <a:endParaRPr lang="en-US"/>
          </a:p>
        </p:txBody>
      </p:sp>
      <p:pic>
        <p:nvPicPr>
          <p:cNvPr id="3" name="Picture 2">
            <a:extLst>
              <a:ext uri="{FF2B5EF4-FFF2-40B4-BE49-F238E27FC236}">
                <a16:creationId xmlns:a16="http://schemas.microsoft.com/office/drawing/2014/main" id="{7D5B6126-8C67-6A92-89D6-B398D08657CD}"/>
              </a:ext>
            </a:extLst>
          </p:cNvPr>
          <p:cNvPicPr>
            <a:picLocks noChangeAspect="1"/>
          </p:cNvPicPr>
          <p:nvPr/>
        </p:nvPicPr>
        <p:blipFill>
          <a:blip r:embed="rId5"/>
          <a:stretch>
            <a:fillRect/>
          </a:stretch>
        </p:blipFill>
        <p:spPr>
          <a:xfrm>
            <a:off x="414733" y="1167297"/>
            <a:ext cx="2712035" cy="20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64003113-23F4-17AC-C372-E410027F5F6C}"/>
              </a:ext>
            </a:extLst>
          </p:cNvPr>
          <p:cNvPicPr>
            <a:picLocks noChangeAspect="1"/>
          </p:cNvPicPr>
          <p:nvPr/>
        </p:nvPicPr>
        <p:blipFill>
          <a:blip r:embed="rId6"/>
          <a:stretch>
            <a:fillRect/>
          </a:stretch>
        </p:blipFill>
        <p:spPr>
          <a:xfrm>
            <a:off x="424701" y="3310086"/>
            <a:ext cx="2712035" cy="2034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1C02059-ED54-B6AB-1911-450EDEAB4970}"/>
              </a:ext>
            </a:extLst>
          </p:cNvPr>
          <p:cNvPicPr>
            <a:picLocks noChangeAspect="1"/>
          </p:cNvPicPr>
          <p:nvPr/>
        </p:nvPicPr>
        <p:blipFill>
          <a:blip r:embed="rId7"/>
          <a:stretch>
            <a:fillRect/>
          </a:stretch>
        </p:blipFill>
        <p:spPr>
          <a:xfrm>
            <a:off x="6226633" y="586893"/>
            <a:ext cx="2674449" cy="22035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A81E6CA-D4A6-FEAE-50A3-5432CC0FA193}"/>
              </a:ext>
            </a:extLst>
          </p:cNvPr>
          <p:cNvPicPr>
            <a:picLocks noChangeAspect="1"/>
          </p:cNvPicPr>
          <p:nvPr/>
        </p:nvPicPr>
        <p:blipFill>
          <a:blip r:embed="rId8"/>
          <a:stretch>
            <a:fillRect/>
          </a:stretch>
        </p:blipFill>
        <p:spPr>
          <a:xfrm>
            <a:off x="3342922" y="1077163"/>
            <a:ext cx="2720997" cy="2442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29CB4483-7858-95ED-09B1-E34F3E964510}"/>
              </a:ext>
            </a:extLst>
          </p:cNvPr>
          <p:cNvPicPr>
            <a:picLocks noChangeAspect="1"/>
          </p:cNvPicPr>
          <p:nvPr/>
        </p:nvPicPr>
        <p:blipFill>
          <a:blip r:embed="rId9"/>
          <a:stretch>
            <a:fillRect/>
          </a:stretch>
        </p:blipFill>
        <p:spPr>
          <a:xfrm>
            <a:off x="6114958" y="3000075"/>
            <a:ext cx="2859299" cy="20569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32"/>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3" name="Google Shape;283;p32"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pic>
        <p:nvPicPr>
          <p:cNvPr id="284" name="Google Shape;284;p32"/>
          <p:cNvPicPr preferRelativeResize="0"/>
          <p:nvPr/>
        </p:nvPicPr>
        <p:blipFill rotWithShape="1">
          <a:blip r:embed="rId4">
            <a:alphaModFix/>
          </a:blip>
          <a:srcRect/>
          <a:stretch/>
        </p:blipFill>
        <p:spPr>
          <a:xfrm>
            <a:off x="1683296" y="6238063"/>
            <a:ext cx="6817532" cy="556404"/>
          </a:xfrm>
          <a:prstGeom prst="rect">
            <a:avLst/>
          </a:prstGeom>
          <a:noFill/>
          <a:ln>
            <a:noFill/>
          </a:ln>
        </p:spPr>
      </p:pic>
      <p:sp>
        <p:nvSpPr>
          <p:cNvPr id="285" name="Google Shape;285;p32"/>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Great Sankey Primary &amp; Nursery School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BF9000"/>
                </a:solidFill>
                <a:latin typeface="Calibri"/>
                <a:ea typeface="Calibri"/>
                <a:cs typeface="Calibri"/>
                <a:sym typeface="Calibri"/>
              </a:rPr>
              <a:t>‘Together We Learn and Grow’</a:t>
            </a:r>
            <a:endParaRPr sz="1400" b="0" i="0" u="none" strike="noStrike" cap="none" dirty="0">
              <a:solidFill>
                <a:srgbClr val="000000"/>
              </a:solidFill>
              <a:latin typeface="Arial"/>
              <a:ea typeface="Arial"/>
              <a:cs typeface="Arial"/>
              <a:sym typeface="Arial"/>
            </a:endParaRPr>
          </a:p>
        </p:txBody>
      </p:sp>
      <p:sp>
        <p:nvSpPr>
          <p:cNvPr id="286" name="Google Shape;286;p32"/>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32"/>
          <p:cNvSpPr txBox="1"/>
          <p:nvPr/>
        </p:nvSpPr>
        <p:spPr>
          <a:xfrm>
            <a:off x="242918" y="456432"/>
            <a:ext cx="5856041"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Next Steps</a:t>
            </a:r>
            <a:br>
              <a:rPr lang="en-US" sz="4000" b="0" i="0" u="none" strike="noStrike" cap="none" dirty="0">
                <a:solidFill>
                  <a:schemeClr val="dk1"/>
                </a:solidFill>
                <a:latin typeface="Calibri"/>
                <a:ea typeface="Calibri"/>
                <a:cs typeface="Calibri"/>
                <a:sym typeface="Calibri"/>
              </a:rPr>
            </a:br>
            <a:endParaRPr sz="4000" b="0" i="0" u="none" strike="noStrike" cap="none" dirty="0">
              <a:solidFill>
                <a:schemeClr val="dk1"/>
              </a:solidFill>
              <a:latin typeface="Calibri"/>
              <a:ea typeface="Calibri"/>
              <a:cs typeface="Calibri"/>
              <a:sym typeface="Calibri"/>
            </a:endParaRPr>
          </a:p>
        </p:txBody>
      </p:sp>
      <p:sp>
        <p:nvSpPr>
          <p:cNvPr id="288" name="Google Shape;288;p32"/>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32"/>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0" name="Google Shape;290;p32"/>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1" name="Google Shape;291;p32"/>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2" name="Google Shape;292;p32"/>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2"/>
          <p:cNvSpPr txBox="1"/>
          <p:nvPr/>
        </p:nvSpPr>
        <p:spPr>
          <a:xfrm>
            <a:off x="179857" y="1232112"/>
            <a:ext cx="8658163" cy="46627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200"/>
              <a:buFont typeface="Arial"/>
              <a:buChar char="•"/>
            </a:pPr>
            <a:r>
              <a:rPr lang="en-US" sz="2200" dirty="0"/>
              <a:t>Visit the Nursery provision and speak with the experts</a:t>
            </a:r>
          </a:p>
          <a:p>
            <a:pPr marL="342900" marR="0" lvl="0" indent="-342900" algn="l" rtl="0">
              <a:lnSpc>
                <a:spcPct val="150000"/>
              </a:lnSpc>
              <a:spcBef>
                <a:spcPts val="0"/>
              </a:spcBef>
              <a:spcAft>
                <a:spcPts val="0"/>
              </a:spcAft>
              <a:buClr>
                <a:srgbClr val="000000"/>
              </a:buClr>
              <a:buSzPts val="2200"/>
              <a:buFont typeface="Arial"/>
              <a:buChar char="•"/>
            </a:pPr>
            <a:r>
              <a:rPr lang="en-US" sz="2200" dirty="0"/>
              <a:t>Visit the website to download the prospectus and the application form </a:t>
            </a:r>
            <a:r>
              <a:rPr lang="en-US" sz="1800" dirty="0">
                <a:hlinkClick r:id="rId5"/>
              </a:rPr>
              <a:t>https://www.greatsankeyprimaryschool.co.uk/page/nursery/116304</a:t>
            </a:r>
            <a:r>
              <a:rPr lang="en-US" sz="1800" dirty="0"/>
              <a:t> </a:t>
            </a:r>
          </a:p>
          <a:p>
            <a:pPr marL="342900" indent="-342900">
              <a:lnSpc>
                <a:spcPct val="150000"/>
              </a:lnSpc>
              <a:buSzPts val="2200"/>
              <a:buFont typeface="Arial"/>
              <a:buChar char="•"/>
            </a:pPr>
            <a:r>
              <a:rPr lang="en-US" sz="2200" dirty="0"/>
              <a:t>Return the application form to the office as soon as possible with your preferences. Places are filling fast, and some sessions are already nearly at capacity.</a:t>
            </a:r>
          </a:p>
          <a:p>
            <a:pPr marL="342900" indent="-342900">
              <a:lnSpc>
                <a:spcPct val="150000"/>
              </a:lnSpc>
              <a:buSzPts val="2200"/>
              <a:buFont typeface="Arial"/>
              <a:buChar char="•"/>
            </a:pPr>
            <a:r>
              <a:rPr lang="en-US" sz="2200" dirty="0"/>
              <a:t>Your place for September 2025 will be confirmed by 11th April (application forms to be returned by 7th March).</a:t>
            </a:r>
          </a:p>
          <a:p>
            <a:pPr marL="342900" marR="0" lvl="0" indent="-342900" algn="l" rtl="0">
              <a:lnSpc>
                <a:spcPct val="150000"/>
              </a:lnSpc>
              <a:spcBef>
                <a:spcPts val="0"/>
              </a:spcBef>
              <a:spcAft>
                <a:spcPts val="0"/>
              </a:spcAft>
              <a:buClr>
                <a:srgbClr val="000000"/>
              </a:buClr>
              <a:buSzPts val="2200"/>
              <a:buFont typeface="Arial"/>
              <a:buChar char="•"/>
            </a:pPr>
            <a:endParaRPr sz="22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400e069-a081-4450-bff0-43e6db6ba74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FA1EABE34F724F8AA4072B9154C6DD" ma:contentTypeVersion="18" ma:contentTypeDescription="Create a new document." ma:contentTypeScope="" ma:versionID="a30fd14e65a6e90088620c88fdf68b6a">
  <xsd:schema xmlns:xsd="http://www.w3.org/2001/XMLSchema" xmlns:xs="http://www.w3.org/2001/XMLSchema" xmlns:p="http://schemas.microsoft.com/office/2006/metadata/properties" xmlns:ns3="a400e069-a081-4450-bff0-43e6db6ba749" xmlns:ns4="5f63b852-18aa-4511-90b2-41ad43249049" targetNamespace="http://schemas.microsoft.com/office/2006/metadata/properties" ma:root="true" ma:fieldsID="3304590c1713e37d783224b0ff9951a2" ns3:_="" ns4:_="">
    <xsd:import namespace="a400e069-a081-4450-bff0-43e6db6ba749"/>
    <xsd:import namespace="5f63b852-18aa-4511-90b2-41ad432490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0e069-a081-4450-bff0-43e6db6ba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63b852-18aa-4511-90b2-41ad432490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33269-0E4B-4AEA-A25E-720700B9C791}">
  <ds:schemaRefs>
    <ds:schemaRef ds:uri="http://schemas.microsoft.com/sharepoint/v3/contenttype/forms"/>
  </ds:schemaRefs>
</ds:datastoreItem>
</file>

<file path=customXml/itemProps2.xml><?xml version="1.0" encoding="utf-8"?>
<ds:datastoreItem xmlns:ds="http://schemas.openxmlformats.org/officeDocument/2006/customXml" ds:itemID="{2DA366BD-189B-44A5-8AE5-6486E321A853}">
  <ds:schemaRefs>
    <ds:schemaRef ds:uri="http://schemas.microsoft.com/office/2006/metadata/properties"/>
    <ds:schemaRef ds:uri="http://www.w3.org/2000/xmlns/"/>
    <ds:schemaRef ds:uri="a400e069-a081-4450-bff0-43e6db6ba749"/>
    <ds:schemaRef ds:uri="http://www.w3.org/2001/XMLSchema-instance"/>
    <ds:schemaRef ds:uri="http://schemas.microsoft.com/office/infopath/2007/PartnerControls"/>
  </ds:schemaRefs>
</ds:datastoreItem>
</file>

<file path=customXml/itemProps3.xml><?xml version="1.0" encoding="utf-8"?>
<ds:datastoreItem xmlns:ds="http://schemas.openxmlformats.org/officeDocument/2006/customXml" ds:itemID="{F77DF380-533C-4DCB-B4B7-0108E5BD2EB5}">
  <ds:schemaRefs>
    <ds:schemaRef ds:uri="http://schemas.microsoft.com/office/2006/metadata/contentType"/>
    <ds:schemaRef ds:uri="http://schemas.microsoft.com/office/2006/metadata/properties/metaAttributes"/>
    <ds:schemaRef ds:uri="http://www.w3.org/2000/xmlns/"/>
    <ds:schemaRef ds:uri="http://www.w3.org/2001/XMLSchema"/>
    <ds:schemaRef ds:uri="a400e069-a081-4450-bff0-43e6db6ba749"/>
    <ds:schemaRef ds:uri="5f63b852-18aa-4511-90b2-41ad4324904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TotalTime>
  <Words>654</Words>
  <Application>Microsoft Office PowerPoint</Application>
  <PresentationFormat>On-screen Show (4:3)</PresentationFormat>
  <Paragraphs>135</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Gawne</dc:creator>
  <cp:lastModifiedBy>Sharon Johnson</cp:lastModifiedBy>
  <cp:revision>179</cp:revision>
  <dcterms:created xsi:type="dcterms:W3CDTF">2021-07-27T12:25:25Z</dcterms:created>
  <dcterms:modified xsi:type="dcterms:W3CDTF">2025-02-05T10:17:32Z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0x010100A3FA1EABE34F724F8AA4072B9154C6DD</vt:lpwstr>
  </property>
</Properties>
</file>