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92" r:id="rId4"/>
    <p:sldId id="288" r:id="rId5"/>
    <p:sldId id="293" r:id="rId6"/>
    <p:sldId id="295" r:id="rId7"/>
    <p:sldId id="275" r:id="rId8"/>
    <p:sldId id="287" r:id="rId9"/>
    <p:sldId id="286" r:id="rId10"/>
    <p:sldId id="298" r:id="rId11"/>
    <p:sldId id="297" r:id="rId12"/>
    <p:sldId id="296" r:id="rId13"/>
    <p:sldId id="273" r:id="rId14"/>
    <p:sldId id="28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29DD1-2675-A300-A51A-879DBE4F96D7}" v="88" dt="2023-11-13T22:41:55.655"/>
    <p1510:client id="{612486DE-2784-2014-C44E-9EC927C4D3FE}" v="4" dt="2023-11-14T08:25:31.630"/>
    <p1510:client id="{C61550CB-A817-FBCF-B504-4B1920875AF4}" v="808" dt="2023-11-13T22:25:01.533"/>
    <p1510:client id="{FD254310-D56F-7A54-E31D-60CD40B8AB03}" v="5" dt="2023-11-13T22:34:26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65" autoAdjust="0"/>
  </p:normalViewPr>
  <p:slideViewPr>
    <p:cSldViewPr>
      <p:cViewPr>
        <p:scale>
          <a:sx n="91" d="100"/>
          <a:sy n="91" d="100"/>
        </p:scale>
        <p:origin x="97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Wilding" userId="S::l.wilding@greatsankeyprimary.tcat.uk.com::1d3f6237-361b-484f-bd59-596c7be7d32e" providerId="AD" clId="Web-{C61550CB-A817-FBCF-B504-4B1920875AF4}"/>
    <pc:docChg chg="addSld delSld modSld sldOrd">
      <pc:chgData name="Lisa Wilding" userId="S::l.wilding@greatsankeyprimary.tcat.uk.com::1d3f6237-361b-484f-bd59-596c7be7d32e" providerId="AD" clId="Web-{C61550CB-A817-FBCF-B504-4B1920875AF4}" dt="2023-11-13T22:25:01.533" v="770"/>
      <pc:docMkLst>
        <pc:docMk/>
      </pc:docMkLst>
      <pc:sldChg chg="modSp">
        <pc:chgData name="Lisa Wilding" userId="S::l.wilding@greatsankeyprimary.tcat.uk.com::1d3f6237-361b-484f-bd59-596c7be7d32e" providerId="AD" clId="Web-{C61550CB-A817-FBCF-B504-4B1920875AF4}" dt="2023-11-13T22:14:10.159" v="618" actId="20577"/>
        <pc:sldMkLst>
          <pc:docMk/>
          <pc:sldMk cId="0" sldId="256"/>
        </pc:sldMkLst>
        <pc:spChg chg="mod">
          <ac:chgData name="Lisa Wilding" userId="S::l.wilding@greatsankeyprimary.tcat.uk.com::1d3f6237-361b-484f-bd59-596c7be7d32e" providerId="AD" clId="Web-{C61550CB-A817-FBCF-B504-4B1920875AF4}" dt="2023-11-13T22:14:10.159" v="618" actId="20577"/>
          <ac:spMkLst>
            <pc:docMk/>
            <pc:sldMk cId="0" sldId="256"/>
            <ac:spMk id="9" creationId="{B3645378-A83B-7C4B-A596-85CB1A30C478}"/>
          </ac:spMkLst>
        </pc:spChg>
      </pc:sldChg>
      <pc:sldChg chg="addSp delSp modSp">
        <pc:chgData name="Lisa Wilding" userId="S::l.wilding@greatsankeyprimary.tcat.uk.com::1d3f6237-361b-484f-bd59-596c7be7d32e" providerId="AD" clId="Web-{C61550CB-A817-FBCF-B504-4B1920875AF4}" dt="2023-11-13T21:28:18.979" v="38" actId="20577"/>
        <pc:sldMkLst>
          <pc:docMk/>
          <pc:sldMk cId="0" sldId="272"/>
        </pc:sldMkLst>
        <pc:spChg chg="mod">
          <ac:chgData name="Lisa Wilding" userId="S::l.wilding@greatsankeyprimary.tcat.uk.com::1d3f6237-361b-484f-bd59-596c7be7d32e" providerId="AD" clId="Web-{C61550CB-A817-FBCF-B504-4B1920875AF4}" dt="2023-11-13T21:28:18.979" v="38" actId="20577"/>
          <ac:spMkLst>
            <pc:docMk/>
            <pc:sldMk cId="0" sldId="272"/>
            <ac:spMk id="2" creationId="{00000000-0000-0000-0000-000000000000}"/>
          </ac:spMkLst>
        </pc:spChg>
        <pc:spChg chg="del mod">
          <ac:chgData name="Lisa Wilding" userId="S::l.wilding@greatsankeyprimary.tcat.uk.com::1d3f6237-361b-484f-bd59-596c7be7d32e" providerId="AD" clId="Web-{C61550CB-A817-FBCF-B504-4B1920875AF4}" dt="2023-11-13T21:27:10.351" v="15"/>
          <ac:spMkLst>
            <pc:docMk/>
            <pc:sldMk cId="0" sldId="272"/>
            <ac:spMk id="3" creationId="{00000000-0000-0000-0000-000000000000}"/>
          </ac:spMkLst>
        </pc:spChg>
        <pc:spChg chg="add del mod">
          <ac:chgData name="Lisa Wilding" userId="S::l.wilding@greatsankeyprimary.tcat.uk.com::1d3f6237-361b-484f-bd59-596c7be7d32e" providerId="AD" clId="Web-{C61550CB-A817-FBCF-B504-4B1920875AF4}" dt="2023-11-13T21:27:16.523" v="17"/>
          <ac:spMkLst>
            <pc:docMk/>
            <pc:sldMk cId="0" sldId="272"/>
            <ac:spMk id="7" creationId="{8CEA4786-4898-EB6B-DE8B-83473592400D}"/>
          </ac:spMkLst>
        </pc:spChg>
        <pc:picChg chg="add mod">
          <ac:chgData name="Lisa Wilding" userId="S::l.wilding@greatsankeyprimary.tcat.uk.com::1d3f6237-361b-484f-bd59-596c7be7d32e" providerId="AD" clId="Web-{C61550CB-A817-FBCF-B504-4B1920875AF4}" dt="2023-11-13T21:27:21.398" v="18" actId="1076"/>
          <ac:picMkLst>
            <pc:docMk/>
            <pc:sldMk cId="0" sldId="272"/>
            <ac:picMk id="4" creationId="{B2CCE9AF-064C-D929-0317-C38983D7F0B5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27:26.508" v="19" actId="1076"/>
          <ac:picMkLst>
            <pc:docMk/>
            <pc:sldMk cId="0" sldId="272"/>
            <ac:picMk id="5" creationId="{F679DD7D-998A-3B9D-BAE4-DE6AC5570B99}"/>
          </ac:picMkLst>
        </pc:picChg>
        <pc:picChg chg="add del mod">
          <ac:chgData name="Lisa Wilding" userId="S::l.wilding@greatsankeyprimary.tcat.uk.com::1d3f6237-361b-484f-bd59-596c7be7d32e" providerId="AD" clId="Web-{C61550CB-A817-FBCF-B504-4B1920875AF4}" dt="2023-11-13T21:27:48.352" v="23"/>
          <ac:picMkLst>
            <pc:docMk/>
            <pc:sldMk cId="0" sldId="272"/>
            <ac:picMk id="9" creationId="{F842AF0F-13B8-DBB4-0223-F5493C880BE5}"/>
          </ac:picMkLst>
        </pc:picChg>
      </pc:sldChg>
      <pc:sldChg chg="modSp">
        <pc:chgData name="Lisa Wilding" userId="S::l.wilding@greatsankeyprimary.tcat.uk.com::1d3f6237-361b-484f-bd59-596c7be7d32e" providerId="AD" clId="Web-{C61550CB-A817-FBCF-B504-4B1920875AF4}" dt="2023-11-13T22:18:51.704" v="758" actId="20577"/>
        <pc:sldMkLst>
          <pc:docMk/>
          <pc:sldMk cId="0" sldId="273"/>
        </pc:sldMkLst>
        <pc:spChg chg="mod">
          <ac:chgData name="Lisa Wilding" userId="S::l.wilding@greatsankeyprimary.tcat.uk.com::1d3f6237-361b-484f-bd59-596c7be7d32e" providerId="AD" clId="Web-{C61550CB-A817-FBCF-B504-4B1920875AF4}" dt="2023-11-13T22:18:51.704" v="758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">
        <pc:chgData name="Lisa Wilding" userId="S::l.wilding@greatsankeyprimary.tcat.uk.com::1d3f6237-361b-484f-bd59-596c7be7d32e" providerId="AD" clId="Web-{C61550CB-A817-FBCF-B504-4B1920875AF4}" dt="2023-11-13T22:15:05.990" v="638" actId="20577"/>
        <pc:sldMkLst>
          <pc:docMk/>
          <pc:sldMk cId="0" sldId="275"/>
        </pc:sldMkLst>
        <pc:spChg chg="mod">
          <ac:chgData name="Lisa Wilding" userId="S::l.wilding@greatsankeyprimary.tcat.uk.com::1d3f6237-361b-484f-bd59-596c7be7d32e" providerId="AD" clId="Web-{C61550CB-A817-FBCF-B504-4B1920875AF4}" dt="2023-11-13T21:41:37.602" v="121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Lisa Wilding" userId="S::l.wilding@greatsankeyprimary.tcat.uk.com::1d3f6237-361b-484f-bd59-596c7be7d32e" providerId="AD" clId="Web-{C61550CB-A817-FBCF-B504-4B1920875AF4}" dt="2023-11-13T22:15:05.990" v="638" actId="20577"/>
          <ac:spMkLst>
            <pc:docMk/>
            <pc:sldMk cId="0" sldId="275"/>
            <ac:spMk id="3" creationId="{00000000-0000-0000-0000-000000000000}"/>
          </ac:spMkLst>
        </pc:spChg>
      </pc:sldChg>
      <pc:sldChg chg="del">
        <pc:chgData name="Lisa Wilding" userId="S::l.wilding@greatsankeyprimary.tcat.uk.com::1d3f6237-361b-484f-bd59-596c7be7d32e" providerId="AD" clId="Web-{C61550CB-A817-FBCF-B504-4B1920875AF4}" dt="2023-11-13T21:54:20.490" v="526"/>
        <pc:sldMkLst>
          <pc:docMk/>
          <pc:sldMk cId="3910749300" sldId="279"/>
        </pc:sldMkLst>
      </pc:sldChg>
      <pc:sldChg chg="del">
        <pc:chgData name="Lisa Wilding" userId="S::l.wilding@greatsankeyprimary.tcat.uk.com::1d3f6237-361b-484f-bd59-596c7be7d32e" providerId="AD" clId="Web-{C61550CB-A817-FBCF-B504-4B1920875AF4}" dt="2023-11-13T22:19:06.345" v="759"/>
        <pc:sldMkLst>
          <pc:docMk/>
          <pc:sldMk cId="2613540342" sldId="282"/>
        </pc:sldMkLst>
      </pc:sldChg>
      <pc:sldChg chg="delSp modSp del">
        <pc:chgData name="Lisa Wilding" userId="S::l.wilding@greatsankeyprimary.tcat.uk.com::1d3f6237-361b-484f-bd59-596c7be7d32e" providerId="AD" clId="Web-{C61550CB-A817-FBCF-B504-4B1920875AF4}" dt="2023-11-13T22:12:22.296" v="587"/>
        <pc:sldMkLst>
          <pc:docMk/>
          <pc:sldMk cId="3529393164" sldId="285"/>
        </pc:sldMkLst>
        <pc:spChg chg="del mod">
          <ac:chgData name="Lisa Wilding" userId="S::l.wilding@greatsankeyprimary.tcat.uk.com::1d3f6237-361b-484f-bd59-596c7be7d32e" providerId="AD" clId="Web-{C61550CB-A817-FBCF-B504-4B1920875AF4}" dt="2023-11-13T22:12:17.624" v="586"/>
          <ac:spMkLst>
            <pc:docMk/>
            <pc:sldMk cId="3529393164" sldId="285"/>
            <ac:spMk id="10" creationId="{FB93B8F1-6C3F-F74D-A4C0-82927DEE9CC3}"/>
          </ac:spMkLst>
        </pc:spChg>
        <pc:picChg chg="del">
          <ac:chgData name="Lisa Wilding" userId="S::l.wilding@greatsankeyprimary.tcat.uk.com::1d3f6237-361b-484f-bd59-596c7be7d32e" providerId="AD" clId="Web-{C61550CB-A817-FBCF-B504-4B1920875AF4}" dt="2023-11-13T22:12:14.436" v="584"/>
          <ac:picMkLst>
            <pc:docMk/>
            <pc:sldMk cId="3529393164" sldId="285"/>
            <ac:picMk id="12" creationId="{01DF0C0E-6FEB-E8C9-E950-CCFA45BBAC8F}"/>
          </ac:picMkLst>
        </pc:picChg>
      </pc:sldChg>
      <pc:sldChg chg="addSp modSp ord">
        <pc:chgData name="Lisa Wilding" userId="S::l.wilding@greatsankeyprimary.tcat.uk.com::1d3f6237-361b-484f-bd59-596c7be7d32e" providerId="AD" clId="Web-{C61550CB-A817-FBCF-B504-4B1920875AF4}" dt="2023-11-13T22:17:32.354" v="681"/>
        <pc:sldMkLst>
          <pc:docMk/>
          <pc:sldMk cId="768236981" sldId="286"/>
        </pc:sldMkLst>
        <pc:spChg chg="mod">
          <ac:chgData name="Lisa Wilding" userId="S::l.wilding@greatsankeyprimary.tcat.uk.com::1d3f6237-361b-484f-bd59-596c7be7d32e" providerId="AD" clId="Web-{C61550CB-A817-FBCF-B504-4B1920875AF4}" dt="2023-11-13T22:16:41.556" v="680" actId="20577"/>
          <ac:spMkLst>
            <pc:docMk/>
            <pc:sldMk cId="768236981" sldId="286"/>
            <ac:spMk id="2" creationId="{00000000-0000-0000-0000-000000000000}"/>
          </ac:spMkLst>
        </pc:spChg>
        <pc:picChg chg="add mod">
          <ac:chgData name="Lisa Wilding" userId="S::l.wilding@greatsankeyprimary.tcat.uk.com::1d3f6237-361b-484f-bd59-596c7be7d32e" providerId="AD" clId="Web-{C61550CB-A817-FBCF-B504-4B1920875AF4}" dt="2023-11-13T22:16:13.664" v="642" actId="1076"/>
          <ac:picMkLst>
            <pc:docMk/>
            <pc:sldMk cId="768236981" sldId="286"/>
            <ac:picMk id="3" creationId="{4889C4A6-0B24-4EAE-70F9-ADB5C1ACD625}"/>
          </ac:picMkLst>
        </pc:picChg>
      </pc:sldChg>
      <pc:sldChg chg="modSp">
        <pc:chgData name="Lisa Wilding" userId="S::l.wilding@greatsankeyprimary.tcat.uk.com::1d3f6237-361b-484f-bd59-596c7be7d32e" providerId="AD" clId="Web-{C61550CB-A817-FBCF-B504-4B1920875AF4}" dt="2023-11-13T21:44:45.156" v="279" actId="20577"/>
        <pc:sldMkLst>
          <pc:docMk/>
          <pc:sldMk cId="2567545871" sldId="287"/>
        </pc:sldMkLst>
        <pc:spChg chg="mod">
          <ac:chgData name="Lisa Wilding" userId="S::l.wilding@greatsankeyprimary.tcat.uk.com::1d3f6237-361b-484f-bd59-596c7be7d32e" providerId="AD" clId="Web-{C61550CB-A817-FBCF-B504-4B1920875AF4}" dt="2023-11-13T21:42:00.150" v="137" actId="14100"/>
          <ac:spMkLst>
            <pc:docMk/>
            <pc:sldMk cId="2567545871" sldId="287"/>
            <ac:spMk id="2" creationId="{00000000-0000-0000-0000-000000000000}"/>
          </ac:spMkLst>
        </pc:spChg>
        <pc:spChg chg="mod">
          <ac:chgData name="Lisa Wilding" userId="S::l.wilding@greatsankeyprimary.tcat.uk.com::1d3f6237-361b-484f-bd59-596c7be7d32e" providerId="AD" clId="Web-{C61550CB-A817-FBCF-B504-4B1920875AF4}" dt="2023-11-13T21:44:45.156" v="279" actId="20577"/>
          <ac:spMkLst>
            <pc:docMk/>
            <pc:sldMk cId="2567545871" sldId="287"/>
            <ac:spMk id="3" creationId="{00000000-0000-0000-0000-000000000000}"/>
          </ac:spMkLst>
        </pc:spChg>
      </pc:sldChg>
      <pc:sldChg chg="addSp delSp modSp">
        <pc:chgData name="Lisa Wilding" userId="S::l.wilding@greatsankeyprimary.tcat.uk.com::1d3f6237-361b-484f-bd59-596c7be7d32e" providerId="AD" clId="Web-{C61550CB-A817-FBCF-B504-4B1920875AF4}" dt="2023-11-13T21:38:12.235" v="93" actId="1076"/>
        <pc:sldMkLst>
          <pc:docMk/>
          <pc:sldMk cId="468761827" sldId="288"/>
        </pc:sldMkLst>
        <pc:spChg chg="mod">
          <ac:chgData name="Lisa Wilding" userId="S::l.wilding@greatsankeyprimary.tcat.uk.com::1d3f6237-361b-484f-bd59-596c7be7d32e" providerId="AD" clId="Web-{C61550CB-A817-FBCF-B504-4B1920875AF4}" dt="2023-11-13T21:31:15.266" v="66" actId="20577"/>
          <ac:spMkLst>
            <pc:docMk/>
            <pc:sldMk cId="468761827" sldId="288"/>
            <ac:spMk id="2" creationId="{00000000-0000-0000-0000-000000000000}"/>
          </ac:spMkLst>
        </pc:spChg>
        <pc:spChg chg="del">
          <ac:chgData name="Lisa Wilding" userId="S::l.wilding@greatsankeyprimary.tcat.uk.com::1d3f6237-361b-484f-bd59-596c7be7d32e" providerId="AD" clId="Web-{C61550CB-A817-FBCF-B504-4B1920875AF4}" dt="2023-11-13T21:31:16.641" v="67"/>
          <ac:spMkLst>
            <pc:docMk/>
            <pc:sldMk cId="468761827" sldId="288"/>
            <ac:spMk id="3" creationId="{00000000-0000-0000-0000-000000000000}"/>
          </ac:spMkLst>
        </pc:spChg>
        <pc:spChg chg="add del mod">
          <ac:chgData name="Lisa Wilding" userId="S::l.wilding@greatsankeyprimary.tcat.uk.com::1d3f6237-361b-484f-bd59-596c7be7d32e" providerId="AD" clId="Web-{C61550CB-A817-FBCF-B504-4B1920875AF4}" dt="2023-11-13T21:36:50.513" v="79"/>
          <ac:spMkLst>
            <pc:docMk/>
            <pc:sldMk cId="468761827" sldId="288"/>
            <ac:spMk id="5" creationId="{6C0D6FE3-789A-9FB9-52DF-AF971387821C}"/>
          </ac:spMkLst>
        </pc:spChg>
        <pc:picChg chg="add mod">
          <ac:chgData name="Lisa Wilding" userId="S::l.wilding@greatsankeyprimary.tcat.uk.com::1d3f6237-361b-484f-bd59-596c7be7d32e" providerId="AD" clId="Web-{C61550CB-A817-FBCF-B504-4B1920875AF4}" dt="2023-11-13T21:38:05.188" v="91" actId="1076"/>
          <ac:picMkLst>
            <pc:docMk/>
            <pc:sldMk cId="468761827" sldId="288"/>
            <ac:picMk id="6" creationId="{A74C0A5F-823A-7671-9A2F-8BBAD86D889D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38:12.235" v="93" actId="1076"/>
          <ac:picMkLst>
            <pc:docMk/>
            <pc:sldMk cId="468761827" sldId="288"/>
            <ac:picMk id="7" creationId="{4017CFCA-5670-E3CF-4E54-636572A10606}"/>
          </ac:picMkLst>
        </pc:picChg>
      </pc:sldChg>
      <pc:sldChg chg="del">
        <pc:chgData name="Lisa Wilding" userId="S::l.wilding@greatsankeyprimary.tcat.uk.com::1d3f6237-361b-484f-bd59-596c7be7d32e" providerId="AD" clId="Web-{C61550CB-A817-FBCF-B504-4B1920875AF4}" dt="2023-11-13T22:14:32.754" v="619"/>
        <pc:sldMkLst>
          <pc:docMk/>
          <pc:sldMk cId="1112662616" sldId="289"/>
        </pc:sldMkLst>
      </pc:sldChg>
      <pc:sldChg chg="del">
        <pc:chgData name="Lisa Wilding" userId="S::l.wilding@greatsankeyprimary.tcat.uk.com::1d3f6237-361b-484f-bd59-596c7be7d32e" providerId="AD" clId="Web-{C61550CB-A817-FBCF-B504-4B1920875AF4}" dt="2023-11-13T21:59:54.129" v="527"/>
        <pc:sldMkLst>
          <pc:docMk/>
          <pc:sldMk cId="3030764077" sldId="290"/>
        </pc:sldMkLst>
      </pc:sldChg>
      <pc:sldChg chg="addSp delSp modSp">
        <pc:chgData name="Lisa Wilding" userId="S::l.wilding@greatsankeyprimary.tcat.uk.com::1d3f6237-361b-484f-bd59-596c7be7d32e" providerId="AD" clId="Web-{C61550CB-A817-FBCF-B504-4B1920875AF4}" dt="2023-11-13T22:13:03.110" v="599" actId="20577"/>
        <pc:sldMkLst>
          <pc:docMk/>
          <pc:sldMk cId="2825152900" sldId="291"/>
        </pc:sldMkLst>
        <pc:spChg chg="del mod">
          <ac:chgData name="Lisa Wilding" userId="S::l.wilding@greatsankeyprimary.tcat.uk.com::1d3f6237-361b-484f-bd59-596c7be7d32e" providerId="AD" clId="Web-{C61550CB-A817-FBCF-B504-4B1920875AF4}" dt="2023-11-13T22:12:32.546" v="590"/>
          <ac:spMkLst>
            <pc:docMk/>
            <pc:sldMk cId="2825152900" sldId="291"/>
            <ac:spMk id="2" creationId="{00000000-0000-0000-0000-000000000000}"/>
          </ac:spMkLst>
        </pc:spChg>
        <pc:spChg chg="add del mod">
          <ac:chgData name="Lisa Wilding" userId="S::l.wilding@greatsankeyprimary.tcat.uk.com::1d3f6237-361b-484f-bd59-596c7be7d32e" providerId="AD" clId="Web-{C61550CB-A817-FBCF-B504-4B1920875AF4}" dt="2023-11-13T22:13:00.469" v="598"/>
          <ac:spMkLst>
            <pc:docMk/>
            <pc:sldMk cId="2825152900" sldId="291"/>
            <ac:spMk id="8" creationId="{13B25BEE-F955-27FE-59E9-CDE1903A7080}"/>
          </ac:spMkLst>
        </pc:spChg>
        <pc:spChg chg="del">
          <ac:chgData name="Lisa Wilding" userId="S::l.wilding@greatsankeyprimary.tcat.uk.com::1d3f6237-361b-484f-bd59-596c7be7d32e" providerId="AD" clId="Web-{C61550CB-A817-FBCF-B504-4B1920875AF4}" dt="2023-11-13T22:06:26.549" v="552"/>
          <ac:spMkLst>
            <pc:docMk/>
            <pc:sldMk cId="2825152900" sldId="291"/>
            <ac:spMk id="10" creationId="{FB93B8F1-6C3F-F74D-A4C0-82927DEE9CC3}"/>
          </ac:spMkLst>
        </pc:spChg>
        <pc:spChg chg="add mod">
          <ac:chgData name="Lisa Wilding" userId="S::l.wilding@greatsankeyprimary.tcat.uk.com::1d3f6237-361b-484f-bd59-596c7be7d32e" providerId="AD" clId="Web-{C61550CB-A817-FBCF-B504-4B1920875AF4}" dt="2023-11-13T22:13:03.110" v="599" actId="20577"/>
          <ac:spMkLst>
            <pc:docMk/>
            <pc:sldMk cId="2825152900" sldId="291"/>
            <ac:spMk id="11" creationId="{BEDB3B45-E1D0-BB0E-EC14-2517A0D61A92}"/>
          </ac:spMkLst>
        </pc:spChg>
        <pc:picChg chg="add del mod">
          <ac:chgData name="Lisa Wilding" userId="S::l.wilding@greatsankeyprimary.tcat.uk.com::1d3f6237-361b-484f-bd59-596c7be7d32e" providerId="AD" clId="Web-{C61550CB-A817-FBCF-B504-4B1920875AF4}" dt="2023-11-13T22:07:19.347" v="561"/>
          <ac:picMkLst>
            <pc:docMk/>
            <pc:sldMk cId="2825152900" sldId="291"/>
            <ac:picMk id="4" creationId="{B6DFB7ED-7B90-7F79-66F3-428A5E894686}"/>
          </ac:picMkLst>
        </pc:picChg>
        <pc:picChg chg="add del mod">
          <ac:chgData name="Lisa Wilding" userId="S::l.wilding@greatsankeyprimary.tcat.uk.com::1d3f6237-361b-484f-bd59-596c7be7d32e" providerId="AD" clId="Web-{C61550CB-A817-FBCF-B504-4B1920875AF4}" dt="2023-11-13T22:07:20.473" v="562"/>
          <ac:picMkLst>
            <pc:docMk/>
            <pc:sldMk cId="2825152900" sldId="291"/>
            <ac:picMk id="5" creationId="{29B2EBF6-04D1-A6CC-5F26-0CA22BE11F24}"/>
          </ac:picMkLst>
        </pc:picChg>
        <pc:picChg chg="add del mod">
          <ac:chgData name="Lisa Wilding" userId="S::l.wilding@greatsankeyprimary.tcat.uk.com::1d3f6237-361b-484f-bd59-596c7be7d32e" providerId="AD" clId="Web-{C61550CB-A817-FBCF-B504-4B1920875AF4}" dt="2023-11-13T22:12:40.453" v="593"/>
          <ac:picMkLst>
            <pc:docMk/>
            <pc:sldMk cId="2825152900" sldId="291"/>
            <ac:picMk id="6" creationId="{214130B4-5CDF-F5AB-F15D-F87302F51A5E}"/>
          </ac:picMkLst>
        </pc:picChg>
        <pc:picChg chg="del">
          <ac:chgData name="Lisa Wilding" userId="S::l.wilding@greatsankeyprimary.tcat.uk.com::1d3f6237-361b-484f-bd59-596c7be7d32e" providerId="AD" clId="Web-{C61550CB-A817-FBCF-B504-4B1920875AF4}" dt="2023-11-13T22:06:22.736" v="551"/>
          <ac:picMkLst>
            <pc:docMk/>
            <pc:sldMk cId="2825152900" sldId="291"/>
            <ac:picMk id="12" creationId="{01DF0C0E-6FEB-E8C9-E950-CCFA45BBAC8F}"/>
          </ac:picMkLst>
        </pc:picChg>
      </pc:sldChg>
      <pc:sldChg chg="addSp delSp modSp add replId">
        <pc:chgData name="Lisa Wilding" userId="S::l.wilding@greatsankeyprimary.tcat.uk.com::1d3f6237-361b-484f-bd59-596c7be7d32e" providerId="AD" clId="Web-{C61550CB-A817-FBCF-B504-4B1920875AF4}" dt="2023-11-13T21:30:57.203" v="58" actId="1076"/>
        <pc:sldMkLst>
          <pc:docMk/>
          <pc:sldMk cId="1773215549" sldId="292"/>
        </pc:sldMkLst>
        <pc:spChg chg="mod">
          <ac:chgData name="Lisa Wilding" userId="S::l.wilding@greatsankeyprimary.tcat.uk.com::1d3f6237-361b-484f-bd59-596c7be7d32e" providerId="AD" clId="Web-{C61550CB-A817-FBCF-B504-4B1920875AF4}" dt="2023-11-13T21:28:28.854" v="43" actId="20577"/>
          <ac:spMkLst>
            <pc:docMk/>
            <pc:sldMk cId="1773215549" sldId="292"/>
            <ac:spMk id="2" creationId="{00000000-0000-0000-0000-000000000000}"/>
          </ac:spMkLst>
        </pc:spChg>
        <pc:spChg chg="del">
          <ac:chgData name="Lisa Wilding" userId="S::l.wilding@greatsankeyprimary.tcat.uk.com::1d3f6237-361b-484f-bd59-596c7be7d32e" providerId="AD" clId="Web-{C61550CB-A817-FBCF-B504-4B1920875AF4}" dt="2023-11-13T21:27:55.369" v="27"/>
          <ac:spMkLst>
            <pc:docMk/>
            <pc:sldMk cId="1773215549" sldId="292"/>
            <ac:spMk id="3" creationId="{00000000-0000-0000-0000-000000000000}"/>
          </ac:spMkLst>
        </pc:spChg>
        <pc:spChg chg="add del mod">
          <ac:chgData name="Lisa Wilding" userId="S::l.wilding@greatsankeyprimary.tcat.uk.com::1d3f6237-361b-484f-bd59-596c7be7d32e" providerId="AD" clId="Web-{C61550CB-A817-FBCF-B504-4B1920875AF4}" dt="2023-11-13T21:27:58.212" v="28"/>
          <ac:spMkLst>
            <pc:docMk/>
            <pc:sldMk cId="1773215549" sldId="292"/>
            <ac:spMk id="9" creationId="{1F24C13F-D347-77FD-6EC4-F56713B8CE85}"/>
          </ac:spMkLst>
        </pc:spChg>
        <pc:picChg chg="del">
          <ac:chgData name="Lisa Wilding" userId="S::l.wilding@greatsankeyprimary.tcat.uk.com::1d3f6237-361b-484f-bd59-596c7be7d32e" providerId="AD" clId="Web-{C61550CB-A817-FBCF-B504-4B1920875AF4}" dt="2023-11-13T21:26:02.786" v="12"/>
          <ac:picMkLst>
            <pc:docMk/>
            <pc:sldMk cId="1773215549" sldId="292"/>
            <ac:picMk id="4" creationId="{B2CCE9AF-064C-D929-0317-C38983D7F0B5}"/>
          </ac:picMkLst>
        </pc:picChg>
        <pc:picChg chg="del">
          <ac:chgData name="Lisa Wilding" userId="S::l.wilding@greatsankeyprimary.tcat.uk.com::1d3f6237-361b-484f-bd59-596c7be7d32e" providerId="AD" clId="Web-{C61550CB-A817-FBCF-B504-4B1920875AF4}" dt="2023-11-13T21:26:04.036" v="13"/>
          <ac:picMkLst>
            <pc:docMk/>
            <pc:sldMk cId="1773215549" sldId="292"/>
            <ac:picMk id="5" creationId="{F679DD7D-998A-3B9D-BAE4-DE6AC5570B99}"/>
          </ac:picMkLst>
        </pc:picChg>
        <pc:picChg chg="add del mod">
          <ac:chgData name="Lisa Wilding" userId="S::l.wilding@greatsankeyprimary.tcat.uk.com::1d3f6237-361b-484f-bd59-596c7be7d32e" providerId="AD" clId="Web-{C61550CB-A817-FBCF-B504-4B1920875AF4}" dt="2023-11-13T21:27:50.556" v="24"/>
          <ac:picMkLst>
            <pc:docMk/>
            <pc:sldMk cId="1773215549" sldId="292"/>
            <ac:picMk id="6" creationId="{A8CEB5AE-66CD-647B-7D6A-D92DAD1B452F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30:48.422" v="55" actId="1076"/>
          <ac:picMkLst>
            <pc:docMk/>
            <pc:sldMk cId="1773215549" sldId="292"/>
            <ac:picMk id="7" creationId="{DC719137-0A37-A085-A6F8-0B342B2D2DBD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30:51.969" v="56" actId="1076"/>
          <ac:picMkLst>
            <pc:docMk/>
            <pc:sldMk cId="1773215549" sldId="292"/>
            <ac:picMk id="10" creationId="{195C5C64-A73D-0A0A-FAC5-EA27B02D37E5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30:54.422" v="57" actId="1076"/>
          <ac:picMkLst>
            <pc:docMk/>
            <pc:sldMk cId="1773215549" sldId="292"/>
            <ac:picMk id="11" creationId="{6670B705-D2F0-E5D2-B3DE-3B3143CC63CF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30:57.203" v="58" actId="1076"/>
          <ac:picMkLst>
            <pc:docMk/>
            <pc:sldMk cId="1773215549" sldId="292"/>
            <ac:picMk id="12" creationId="{E99E18D3-B473-808D-43A0-E15E4BDE9722}"/>
          </ac:picMkLst>
        </pc:picChg>
      </pc:sldChg>
      <pc:sldChg chg="addSp delSp modSp add replId">
        <pc:chgData name="Lisa Wilding" userId="S::l.wilding@greatsankeyprimary.tcat.uk.com::1d3f6237-361b-484f-bd59-596c7be7d32e" providerId="AD" clId="Web-{C61550CB-A817-FBCF-B504-4B1920875AF4}" dt="2023-11-13T21:39:51.911" v="103" actId="14100"/>
        <pc:sldMkLst>
          <pc:docMk/>
          <pc:sldMk cId="1535933142" sldId="293"/>
        </pc:sldMkLst>
        <pc:spChg chg="del mod">
          <ac:chgData name="Lisa Wilding" userId="S::l.wilding@greatsankeyprimary.tcat.uk.com::1d3f6237-361b-484f-bd59-596c7be7d32e" providerId="AD" clId="Web-{C61550CB-A817-FBCF-B504-4B1920875AF4}" dt="2023-11-13T21:39:07.268" v="96"/>
          <ac:spMkLst>
            <pc:docMk/>
            <pc:sldMk cId="1535933142" sldId="293"/>
            <ac:spMk id="5" creationId="{6C0D6FE3-789A-9FB9-52DF-AF971387821C}"/>
          </ac:spMkLst>
        </pc:spChg>
        <pc:picChg chg="add mod">
          <ac:chgData name="Lisa Wilding" userId="S::l.wilding@greatsankeyprimary.tcat.uk.com::1d3f6237-361b-484f-bd59-596c7be7d32e" providerId="AD" clId="Web-{C61550CB-A817-FBCF-B504-4B1920875AF4}" dt="2023-11-13T21:39:44.207" v="101" actId="14100"/>
          <ac:picMkLst>
            <pc:docMk/>
            <pc:sldMk cId="1535933142" sldId="293"/>
            <ac:picMk id="3" creationId="{F2931047-5FFD-6FD2-53A9-4F3E960E1C9B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39:51.911" v="103" actId="14100"/>
          <ac:picMkLst>
            <pc:docMk/>
            <pc:sldMk cId="1535933142" sldId="293"/>
            <ac:picMk id="4" creationId="{6C98ACBC-DDFC-4798-F85B-097E0051079E}"/>
          </ac:picMkLst>
        </pc:picChg>
      </pc:sldChg>
      <pc:sldChg chg="add del replId">
        <pc:chgData name="Lisa Wilding" userId="S::l.wilding@greatsankeyprimary.tcat.uk.com::1d3f6237-361b-484f-bd59-596c7be7d32e" providerId="AD" clId="Web-{C61550CB-A817-FBCF-B504-4B1920875AF4}" dt="2023-11-13T21:41:14.539" v="110"/>
        <pc:sldMkLst>
          <pc:docMk/>
          <pc:sldMk cId="2979240721" sldId="294"/>
        </pc:sldMkLst>
      </pc:sldChg>
      <pc:sldChg chg="addSp delSp modSp add replId">
        <pc:chgData name="Lisa Wilding" userId="S::l.wilding@greatsankeyprimary.tcat.uk.com::1d3f6237-361b-484f-bd59-596c7be7d32e" providerId="AD" clId="Web-{C61550CB-A817-FBCF-B504-4B1920875AF4}" dt="2023-11-13T21:40:41.241" v="109" actId="14100"/>
        <pc:sldMkLst>
          <pc:docMk/>
          <pc:sldMk cId="3640643817" sldId="295"/>
        </pc:sldMkLst>
        <pc:picChg chg="del">
          <ac:chgData name="Lisa Wilding" userId="S::l.wilding@greatsankeyprimary.tcat.uk.com::1d3f6237-361b-484f-bd59-596c7be7d32e" providerId="AD" clId="Web-{C61550CB-A817-FBCF-B504-4B1920875AF4}" dt="2023-11-13T21:40:01.192" v="105"/>
          <ac:picMkLst>
            <pc:docMk/>
            <pc:sldMk cId="3640643817" sldId="295"/>
            <ac:picMk id="3" creationId="{F2931047-5FFD-6FD2-53A9-4F3E960E1C9B}"/>
          </ac:picMkLst>
        </pc:picChg>
        <pc:picChg chg="del">
          <ac:chgData name="Lisa Wilding" userId="S::l.wilding@greatsankeyprimary.tcat.uk.com::1d3f6237-361b-484f-bd59-596c7be7d32e" providerId="AD" clId="Web-{C61550CB-A817-FBCF-B504-4B1920875AF4}" dt="2023-11-13T21:40:02.411" v="106"/>
          <ac:picMkLst>
            <pc:docMk/>
            <pc:sldMk cId="3640643817" sldId="295"/>
            <ac:picMk id="4" creationId="{6C98ACBC-DDFC-4798-F85B-097E0051079E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1:40:41.241" v="109" actId="14100"/>
          <ac:picMkLst>
            <pc:docMk/>
            <pc:sldMk cId="3640643817" sldId="295"/>
            <ac:picMk id="5" creationId="{6DDA11BC-7E59-7CD8-6982-2F7788C261A8}"/>
          </ac:picMkLst>
        </pc:picChg>
      </pc:sldChg>
      <pc:sldChg chg="addSp delSp modSp add replId">
        <pc:chgData name="Lisa Wilding" userId="S::l.wilding@greatsankeyprimary.tcat.uk.com::1d3f6237-361b-484f-bd59-596c7be7d32e" providerId="AD" clId="Web-{C61550CB-A817-FBCF-B504-4B1920875AF4}" dt="2023-11-13T22:07:40.583" v="579" actId="20577"/>
        <pc:sldMkLst>
          <pc:docMk/>
          <pc:sldMk cId="230999997" sldId="296"/>
        </pc:sldMkLst>
        <pc:spChg chg="mod">
          <ac:chgData name="Lisa Wilding" userId="S::l.wilding@greatsankeyprimary.tcat.uk.com::1d3f6237-361b-484f-bd59-596c7be7d32e" providerId="AD" clId="Web-{C61550CB-A817-FBCF-B504-4B1920875AF4}" dt="2023-11-13T22:07:40.583" v="579" actId="20577"/>
          <ac:spMkLst>
            <pc:docMk/>
            <pc:sldMk cId="230999997" sldId="296"/>
            <ac:spMk id="2" creationId="{00000000-0000-0000-0000-000000000000}"/>
          </ac:spMkLst>
        </pc:spChg>
        <pc:spChg chg="del">
          <ac:chgData name="Lisa Wilding" userId="S::l.wilding@greatsankeyprimary.tcat.uk.com::1d3f6237-361b-484f-bd59-596c7be7d32e" providerId="AD" clId="Web-{C61550CB-A817-FBCF-B504-4B1920875AF4}" dt="2023-11-13T22:00:13.347" v="537"/>
          <ac:spMkLst>
            <pc:docMk/>
            <pc:sldMk cId="230999997" sldId="296"/>
            <ac:spMk id="10" creationId="{FB93B8F1-6C3F-F74D-A4C0-82927DEE9CC3}"/>
          </ac:spMkLst>
        </pc:spChg>
        <pc:picChg chg="add del mod">
          <ac:chgData name="Lisa Wilding" userId="S::l.wilding@greatsankeyprimary.tcat.uk.com::1d3f6237-361b-484f-bd59-596c7be7d32e" providerId="AD" clId="Web-{C61550CB-A817-FBCF-B504-4B1920875AF4}" dt="2023-11-13T22:01:17.068" v="542"/>
          <ac:picMkLst>
            <pc:docMk/>
            <pc:sldMk cId="230999997" sldId="296"/>
            <ac:picMk id="4" creationId="{1430A8F2-DAAB-F4CE-1EBC-F46D89B8285D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2:01:23.584" v="545" actId="14100"/>
          <ac:picMkLst>
            <pc:docMk/>
            <pc:sldMk cId="230999997" sldId="296"/>
            <ac:picMk id="5" creationId="{12294F1D-D3D6-4A38-AEE5-1493BC0040DD}"/>
          </ac:picMkLst>
        </pc:picChg>
        <pc:picChg chg="add mod">
          <ac:chgData name="Lisa Wilding" userId="S::l.wilding@greatsankeyprimary.tcat.uk.com::1d3f6237-361b-484f-bd59-596c7be7d32e" providerId="AD" clId="Web-{C61550CB-A817-FBCF-B504-4B1920875AF4}" dt="2023-11-13T22:02:02.804" v="550" actId="14100"/>
          <ac:picMkLst>
            <pc:docMk/>
            <pc:sldMk cId="230999997" sldId="296"/>
            <ac:picMk id="6" creationId="{C0AAAD7C-CF53-21E9-F0D5-91B6678D0ACC}"/>
          </ac:picMkLst>
        </pc:picChg>
        <pc:picChg chg="del">
          <ac:chgData name="Lisa Wilding" userId="S::l.wilding@greatsankeyprimary.tcat.uk.com::1d3f6237-361b-484f-bd59-596c7be7d32e" providerId="AD" clId="Web-{C61550CB-A817-FBCF-B504-4B1920875AF4}" dt="2023-11-13T22:00:07.331" v="534"/>
          <ac:picMkLst>
            <pc:docMk/>
            <pc:sldMk cId="230999997" sldId="296"/>
            <ac:picMk id="12" creationId="{01DF0C0E-6FEB-E8C9-E950-CCFA45BBAC8F}"/>
          </ac:picMkLst>
        </pc:picChg>
      </pc:sldChg>
      <pc:sldChg chg="modSp add replId">
        <pc:chgData name="Lisa Wilding" userId="S::l.wilding@greatsankeyprimary.tcat.uk.com::1d3f6237-361b-484f-bd59-596c7be7d32e" providerId="AD" clId="Web-{C61550CB-A817-FBCF-B504-4B1920875AF4}" dt="2023-11-13T22:07:36.098" v="572" actId="20577"/>
        <pc:sldMkLst>
          <pc:docMk/>
          <pc:sldMk cId="209394127" sldId="297"/>
        </pc:sldMkLst>
        <pc:spChg chg="mod">
          <ac:chgData name="Lisa Wilding" userId="S::l.wilding@greatsankeyprimary.tcat.uk.com::1d3f6237-361b-484f-bd59-596c7be7d32e" providerId="AD" clId="Web-{C61550CB-A817-FBCF-B504-4B1920875AF4}" dt="2023-11-13T22:07:36.098" v="572" actId="20577"/>
          <ac:spMkLst>
            <pc:docMk/>
            <pc:sldMk cId="209394127" sldId="297"/>
            <ac:spMk id="2" creationId="{00000000-0000-0000-0000-000000000000}"/>
          </ac:spMkLst>
        </pc:spChg>
      </pc:sldChg>
      <pc:sldChg chg="add replId">
        <pc:chgData name="Lisa Wilding" userId="S::l.wilding@greatsankeyprimary.tcat.uk.com::1d3f6237-361b-484f-bd59-596c7be7d32e" providerId="AD" clId="Web-{C61550CB-A817-FBCF-B504-4B1920875AF4}" dt="2023-11-13T22:12:25.624" v="588"/>
        <pc:sldMkLst>
          <pc:docMk/>
          <pc:sldMk cId="4001364364" sldId="298"/>
        </pc:sldMkLst>
      </pc:sldChg>
      <pc:sldChg chg="addSp modSp add replId">
        <pc:chgData name="Lisa Wilding" userId="S::l.wilding@greatsankeyprimary.tcat.uk.com::1d3f6237-361b-484f-bd59-596c7be7d32e" providerId="AD" clId="Web-{C61550CB-A817-FBCF-B504-4B1920875AF4}" dt="2023-11-13T22:21:14.850" v="765" actId="1076"/>
        <pc:sldMkLst>
          <pc:docMk/>
          <pc:sldMk cId="2171135807" sldId="299"/>
        </pc:sldMkLst>
        <pc:spChg chg="mod">
          <ac:chgData name="Lisa Wilding" userId="S::l.wilding@greatsankeyprimary.tcat.uk.com::1d3f6237-361b-484f-bd59-596c7be7d32e" providerId="AD" clId="Web-{C61550CB-A817-FBCF-B504-4B1920875AF4}" dt="2023-11-13T22:13:24.798" v="605" actId="20577"/>
          <ac:spMkLst>
            <pc:docMk/>
            <pc:sldMk cId="2171135807" sldId="299"/>
            <ac:spMk id="11" creationId="{BEDB3B45-E1D0-BB0E-EC14-2517A0D61A92}"/>
          </ac:spMkLst>
        </pc:spChg>
        <pc:picChg chg="add mod">
          <ac:chgData name="Lisa Wilding" userId="S::l.wilding@greatsankeyprimary.tcat.uk.com::1d3f6237-361b-484f-bd59-596c7be7d32e" providerId="AD" clId="Web-{C61550CB-A817-FBCF-B504-4B1920875AF4}" dt="2023-11-13T22:21:14.850" v="765" actId="1076"/>
          <ac:picMkLst>
            <pc:docMk/>
            <pc:sldMk cId="2171135807" sldId="299"/>
            <ac:picMk id="2" creationId="{C1954C5C-26B9-6F06-9ADC-A82EB420F4F4}"/>
          </ac:picMkLst>
        </pc:picChg>
      </pc:sldChg>
      <pc:sldChg chg="addSp delSp modSp add replId">
        <pc:chgData name="Lisa Wilding" userId="S::l.wilding@greatsankeyprimary.tcat.uk.com::1d3f6237-361b-484f-bd59-596c7be7d32e" providerId="AD" clId="Web-{C61550CB-A817-FBCF-B504-4B1920875AF4}" dt="2023-11-13T22:25:01.533" v="770"/>
        <pc:sldMkLst>
          <pc:docMk/>
          <pc:sldMk cId="3299923336" sldId="300"/>
        </pc:sldMkLst>
        <pc:spChg chg="mod">
          <ac:chgData name="Lisa Wilding" userId="S::l.wilding@greatsankeyprimary.tcat.uk.com::1d3f6237-361b-484f-bd59-596c7be7d32e" providerId="AD" clId="Web-{C61550CB-A817-FBCF-B504-4B1920875AF4}" dt="2023-11-13T22:13:38.924" v="615" actId="20577"/>
          <ac:spMkLst>
            <pc:docMk/>
            <pc:sldMk cId="3299923336" sldId="300"/>
            <ac:spMk id="11" creationId="{BEDB3B45-E1D0-BB0E-EC14-2517A0D61A92}"/>
          </ac:spMkLst>
        </pc:spChg>
        <pc:picChg chg="add del mod">
          <ac:chgData name="Lisa Wilding" userId="S::l.wilding@greatsankeyprimary.tcat.uk.com::1d3f6237-361b-484f-bd59-596c7be7d32e" providerId="AD" clId="Web-{C61550CB-A817-FBCF-B504-4B1920875AF4}" dt="2023-11-13T22:25:01.533" v="770"/>
          <ac:picMkLst>
            <pc:docMk/>
            <pc:sldMk cId="3299923336" sldId="300"/>
            <ac:picMk id="2" creationId="{6ECF6402-E39A-00F3-0CEA-F5BFA0856182}"/>
          </ac:picMkLst>
        </pc:picChg>
      </pc:sldChg>
    </pc:docChg>
  </pc:docChgLst>
  <pc:docChgLst>
    <pc:chgData name="Lisa Wilding" userId="S::l.wilding@greatsankeyprimary.tcat.uk.com::1d3f6237-361b-484f-bd59-596c7be7d32e" providerId="AD" clId="Web-{FD254310-D56F-7A54-E31D-60CD40B8AB03}"/>
    <pc:docChg chg="modSld">
      <pc:chgData name="Lisa Wilding" userId="S::l.wilding@greatsankeyprimary.tcat.uk.com::1d3f6237-361b-484f-bd59-596c7be7d32e" providerId="AD" clId="Web-{FD254310-D56F-7A54-E31D-60CD40B8AB03}" dt="2023-11-13T22:34:26.635" v="3" actId="20577"/>
      <pc:docMkLst>
        <pc:docMk/>
      </pc:docMkLst>
      <pc:sldChg chg="modSp">
        <pc:chgData name="Lisa Wilding" userId="S::l.wilding@greatsankeyprimary.tcat.uk.com::1d3f6237-361b-484f-bd59-596c7be7d32e" providerId="AD" clId="Web-{FD254310-D56F-7A54-E31D-60CD40B8AB03}" dt="2023-11-13T22:34:26.635" v="3" actId="20577"/>
        <pc:sldMkLst>
          <pc:docMk/>
          <pc:sldMk cId="0" sldId="273"/>
        </pc:sldMkLst>
        <pc:spChg chg="mod">
          <ac:chgData name="Lisa Wilding" userId="S::l.wilding@greatsankeyprimary.tcat.uk.com::1d3f6237-361b-484f-bd59-596c7be7d32e" providerId="AD" clId="Web-{FD254310-D56F-7A54-E31D-60CD40B8AB03}" dt="2023-11-13T22:34:26.635" v="3" actId="20577"/>
          <ac:spMkLst>
            <pc:docMk/>
            <pc:sldMk cId="0" sldId="273"/>
            <ac:spMk id="3" creationId="{00000000-0000-0000-0000-000000000000}"/>
          </ac:spMkLst>
        </pc:spChg>
      </pc:sldChg>
    </pc:docChg>
  </pc:docChgLst>
  <pc:docChgLst>
    <pc:chgData name="Lisa Wilding" userId="S::l.wilding@greatsankeyprimary.tcat.uk.com::1d3f6237-361b-484f-bd59-596c7be7d32e" providerId="AD" clId="Web-{50D29DD1-2675-A300-A51A-879DBE4F96D7}"/>
    <pc:docChg chg="delSld modSld">
      <pc:chgData name="Lisa Wilding" userId="S::l.wilding@greatsankeyprimary.tcat.uk.com::1d3f6237-361b-484f-bd59-596c7be7d32e" providerId="AD" clId="Web-{50D29DD1-2675-A300-A51A-879DBE4F96D7}" dt="2023-11-13T22:41:53.514" v="70" actId="20577"/>
      <pc:docMkLst>
        <pc:docMk/>
      </pc:docMkLst>
      <pc:sldChg chg="del">
        <pc:chgData name="Lisa Wilding" userId="S::l.wilding@greatsankeyprimary.tcat.uk.com::1d3f6237-361b-484f-bd59-596c7be7d32e" providerId="AD" clId="Web-{50D29DD1-2675-A300-A51A-879DBE4F96D7}" dt="2023-11-13T22:39:13.990" v="0"/>
        <pc:sldMkLst>
          <pc:docMk/>
          <pc:sldMk cId="2825152900" sldId="291"/>
        </pc:sldMkLst>
      </pc:sldChg>
      <pc:sldChg chg="addSp delSp modSp">
        <pc:chgData name="Lisa Wilding" userId="S::l.wilding@greatsankeyprimary.tcat.uk.com::1d3f6237-361b-484f-bd59-596c7be7d32e" providerId="AD" clId="Web-{50D29DD1-2675-A300-A51A-879DBE4F96D7}" dt="2023-11-13T22:41:53.514" v="70" actId="20577"/>
        <pc:sldMkLst>
          <pc:docMk/>
          <pc:sldMk cId="230999997" sldId="296"/>
        </pc:sldMkLst>
        <pc:spChg chg="del">
          <ac:chgData name="Lisa Wilding" userId="S::l.wilding@greatsankeyprimary.tcat.uk.com::1d3f6237-361b-484f-bd59-596c7be7d32e" providerId="AD" clId="Web-{50D29DD1-2675-A300-A51A-879DBE4F96D7}" dt="2023-11-13T22:41:10.996" v="49"/>
          <ac:spMkLst>
            <pc:docMk/>
            <pc:sldMk cId="230999997" sldId="296"/>
            <ac:spMk id="2" creationId="{00000000-0000-0000-0000-000000000000}"/>
          </ac:spMkLst>
        </pc:spChg>
        <pc:spChg chg="add del mod">
          <ac:chgData name="Lisa Wilding" userId="S::l.wilding@greatsankeyprimary.tcat.uk.com::1d3f6237-361b-484f-bd59-596c7be7d32e" providerId="AD" clId="Web-{50D29DD1-2675-A300-A51A-879DBE4F96D7}" dt="2023-11-13T22:41:24.700" v="50"/>
          <ac:spMkLst>
            <pc:docMk/>
            <pc:sldMk cId="230999997" sldId="296"/>
            <ac:spMk id="7" creationId="{5F752DD8-C3A2-49E4-6F20-4CCB95C1AA63}"/>
          </ac:spMkLst>
        </pc:spChg>
        <pc:spChg chg="add mod">
          <ac:chgData name="Lisa Wilding" userId="S::l.wilding@greatsankeyprimary.tcat.uk.com::1d3f6237-361b-484f-bd59-596c7be7d32e" providerId="AD" clId="Web-{50D29DD1-2675-A300-A51A-879DBE4F96D7}" dt="2023-11-13T22:41:30.732" v="52" actId="1076"/>
          <ac:spMkLst>
            <pc:docMk/>
            <pc:sldMk cId="230999997" sldId="296"/>
            <ac:spMk id="9" creationId="{936D63C0-26DB-A0E4-7B01-616D74FAAA55}"/>
          </ac:spMkLst>
        </pc:spChg>
        <pc:spChg chg="add mod">
          <ac:chgData name="Lisa Wilding" userId="S::l.wilding@greatsankeyprimary.tcat.uk.com::1d3f6237-361b-484f-bd59-596c7be7d32e" providerId="AD" clId="Web-{50D29DD1-2675-A300-A51A-879DBE4F96D7}" dt="2023-11-13T22:41:53.514" v="70" actId="20577"/>
          <ac:spMkLst>
            <pc:docMk/>
            <pc:sldMk cId="230999997" sldId="296"/>
            <ac:spMk id="11" creationId="{1D3A4E19-DB79-97A2-66EA-5B08043A475F}"/>
          </ac:spMkLst>
        </pc:spChg>
        <pc:picChg chg="mod">
          <ac:chgData name="Lisa Wilding" userId="S::l.wilding@greatsankeyprimary.tcat.uk.com::1d3f6237-361b-484f-bd59-596c7be7d32e" providerId="AD" clId="Web-{50D29DD1-2675-A300-A51A-879DBE4F96D7}" dt="2023-11-13T22:41:33.654" v="53" actId="1076"/>
          <ac:picMkLst>
            <pc:docMk/>
            <pc:sldMk cId="230999997" sldId="296"/>
            <ac:picMk id="6" creationId="{C0AAAD7C-CF53-21E9-F0D5-91B6678D0ACC}"/>
          </ac:picMkLst>
        </pc:picChg>
      </pc:sldChg>
      <pc:sldChg chg="addSp delSp modSp">
        <pc:chgData name="Lisa Wilding" userId="S::l.wilding@greatsankeyprimary.tcat.uk.com::1d3f6237-361b-484f-bd59-596c7be7d32e" providerId="AD" clId="Web-{50D29DD1-2675-A300-A51A-879DBE4F96D7}" dt="2023-11-13T22:41:05.215" v="48"/>
        <pc:sldMkLst>
          <pc:docMk/>
          <pc:sldMk cId="209394127" sldId="297"/>
        </pc:sldMkLst>
        <pc:spChg chg="del mod">
          <ac:chgData name="Lisa Wilding" userId="S::l.wilding@greatsankeyprimary.tcat.uk.com::1d3f6237-361b-484f-bd59-596c7be7d32e" providerId="AD" clId="Web-{50D29DD1-2675-A300-A51A-879DBE4F96D7}" dt="2023-11-13T22:40:58.418" v="47"/>
          <ac:spMkLst>
            <pc:docMk/>
            <pc:sldMk cId="209394127" sldId="297"/>
            <ac:spMk id="2" creationId="{00000000-0000-0000-0000-000000000000}"/>
          </ac:spMkLst>
        </pc:spChg>
        <pc:spChg chg="add mod">
          <ac:chgData name="Lisa Wilding" userId="S::l.wilding@greatsankeyprimary.tcat.uk.com::1d3f6237-361b-484f-bd59-596c7be7d32e" providerId="AD" clId="Web-{50D29DD1-2675-A300-A51A-879DBE4F96D7}" dt="2023-11-13T22:40:50.964" v="44" actId="20577"/>
          <ac:spMkLst>
            <pc:docMk/>
            <pc:sldMk cId="209394127" sldId="297"/>
            <ac:spMk id="7" creationId="{3598F45F-0835-608F-29DF-170A1C742747}"/>
          </ac:spMkLst>
        </pc:spChg>
        <pc:spChg chg="add mod">
          <ac:chgData name="Lisa Wilding" userId="S::l.wilding@greatsankeyprimary.tcat.uk.com::1d3f6237-361b-484f-bd59-596c7be7d32e" providerId="AD" clId="Web-{50D29DD1-2675-A300-A51A-879DBE4F96D7}" dt="2023-11-13T22:41:05.215" v="48"/>
          <ac:spMkLst>
            <pc:docMk/>
            <pc:sldMk cId="209394127" sldId="297"/>
            <ac:spMk id="9" creationId="{4BD109A2-7866-45E7-5376-614CB7C595A8}"/>
          </ac:spMkLst>
        </pc:spChg>
        <pc:picChg chg="mod">
          <ac:chgData name="Lisa Wilding" userId="S::l.wilding@greatsankeyprimary.tcat.uk.com::1d3f6237-361b-484f-bd59-596c7be7d32e" providerId="AD" clId="Web-{50D29DD1-2675-A300-A51A-879DBE4F96D7}" dt="2023-11-13T22:40:38.307" v="36" actId="1076"/>
          <ac:picMkLst>
            <pc:docMk/>
            <pc:sldMk cId="209394127" sldId="297"/>
            <ac:picMk id="4" creationId="{B6DFB7ED-7B90-7F79-66F3-428A5E894686}"/>
          </ac:picMkLst>
        </pc:picChg>
        <pc:picChg chg="mod">
          <ac:chgData name="Lisa Wilding" userId="S::l.wilding@greatsankeyprimary.tcat.uk.com::1d3f6237-361b-484f-bd59-596c7be7d32e" providerId="AD" clId="Web-{50D29DD1-2675-A300-A51A-879DBE4F96D7}" dt="2023-11-13T22:40:41.026" v="37" actId="1076"/>
          <ac:picMkLst>
            <pc:docMk/>
            <pc:sldMk cId="209394127" sldId="297"/>
            <ac:picMk id="5" creationId="{29B2EBF6-04D1-A6CC-5F26-0CA22BE11F24}"/>
          </ac:picMkLst>
        </pc:picChg>
      </pc:sldChg>
      <pc:sldChg chg="addSp modSp">
        <pc:chgData name="Lisa Wilding" userId="S::l.wilding@greatsankeyprimary.tcat.uk.com::1d3f6237-361b-484f-bd59-596c7be7d32e" providerId="AD" clId="Web-{50D29DD1-2675-A300-A51A-879DBE4F96D7}" dt="2023-11-13T22:40:26.322" v="35" actId="1076"/>
        <pc:sldMkLst>
          <pc:docMk/>
          <pc:sldMk cId="4001364364" sldId="298"/>
        </pc:sldMkLst>
        <pc:spChg chg="mod">
          <ac:chgData name="Lisa Wilding" userId="S::l.wilding@greatsankeyprimary.tcat.uk.com::1d3f6237-361b-484f-bd59-596c7be7d32e" providerId="AD" clId="Web-{50D29DD1-2675-A300-A51A-879DBE4F96D7}" dt="2023-11-13T22:39:49.930" v="17" actId="20577"/>
          <ac:spMkLst>
            <pc:docMk/>
            <pc:sldMk cId="4001364364" sldId="298"/>
            <ac:spMk id="2" creationId="{00000000-0000-0000-0000-000000000000}"/>
          </ac:spMkLst>
        </pc:spChg>
        <pc:spChg chg="add mod">
          <ac:chgData name="Lisa Wilding" userId="S::l.wilding@greatsankeyprimary.tcat.uk.com::1d3f6237-361b-484f-bd59-596c7be7d32e" providerId="AD" clId="Web-{50D29DD1-2675-A300-A51A-879DBE4F96D7}" dt="2023-11-13T22:40:26.322" v="35" actId="1076"/>
          <ac:spMkLst>
            <pc:docMk/>
            <pc:sldMk cId="4001364364" sldId="298"/>
            <ac:spMk id="4" creationId="{9466B5E2-D302-0C40-01C5-F8DC3D0D41E3}"/>
          </ac:spMkLst>
        </pc:spChg>
      </pc:sldChg>
      <pc:sldChg chg="del">
        <pc:chgData name="Lisa Wilding" userId="S::l.wilding@greatsankeyprimary.tcat.uk.com::1d3f6237-361b-484f-bd59-596c7be7d32e" providerId="AD" clId="Web-{50D29DD1-2675-A300-A51A-879DBE4F96D7}" dt="2023-11-13T22:39:16.209" v="1"/>
        <pc:sldMkLst>
          <pc:docMk/>
          <pc:sldMk cId="2171135807" sldId="299"/>
        </pc:sldMkLst>
      </pc:sldChg>
      <pc:sldChg chg="del">
        <pc:chgData name="Lisa Wilding" userId="S::l.wilding@greatsankeyprimary.tcat.uk.com::1d3f6237-361b-484f-bd59-596c7be7d32e" providerId="AD" clId="Web-{50D29DD1-2675-A300-A51A-879DBE4F96D7}" dt="2023-11-13T22:39:18.225" v="2"/>
        <pc:sldMkLst>
          <pc:docMk/>
          <pc:sldMk cId="3299923336" sldId="300"/>
        </pc:sldMkLst>
      </pc:sldChg>
    </pc:docChg>
  </pc:docChgLst>
  <pc:docChgLst>
    <pc:chgData name="Lisa Wilding" userId="S::l.wilding@greatsankeyprimary.tcat.uk.com::1d3f6237-361b-484f-bd59-596c7be7d32e" providerId="AD" clId="Web-{612486DE-2784-2014-C44E-9EC927C4D3FE}"/>
    <pc:docChg chg="modSld">
      <pc:chgData name="Lisa Wilding" userId="S::l.wilding@greatsankeyprimary.tcat.uk.com::1d3f6237-361b-484f-bd59-596c7be7d32e" providerId="AD" clId="Web-{612486DE-2784-2014-C44E-9EC927C4D3FE}" dt="2023-11-14T08:25:31.630" v="3" actId="20577"/>
      <pc:docMkLst>
        <pc:docMk/>
      </pc:docMkLst>
      <pc:sldChg chg="modSp">
        <pc:chgData name="Lisa Wilding" userId="S::l.wilding@greatsankeyprimary.tcat.uk.com::1d3f6237-361b-484f-bd59-596c7be7d32e" providerId="AD" clId="Web-{612486DE-2784-2014-C44E-9EC927C4D3FE}" dt="2023-11-14T08:25:31.630" v="3" actId="20577"/>
        <pc:sldMkLst>
          <pc:docMk/>
          <pc:sldMk cId="2951968507" sldId="281"/>
        </pc:sldMkLst>
        <pc:spChg chg="mod">
          <ac:chgData name="Lisa Wilding" userId="S::l.wilding@greatsankeyprimary.tcat.uk.com::1d3f6237-361b-484f-bd59-596c7be7d32e" providerId="AD" clId="Web-{612486DE-2784-2014-C44E-9EC927C4D3FE}" dt="2023-11-14T08:25:31.630" v="3" actId="20577"/>
          <ac:spMkLst>
            <pc:docMk/>
            <pc:sldMk cId="2951968507" sldId="281"/>
            <ac:spMk id="5" creationId="{5EB3C01A-CED0-AC46-12CD-61E7648858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sankeyprimaryschool.co.uk/page/english/11616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5119BB-6A65-9A44-A685-35ADA835880A}"/>
              </a:ext>
            </a:extLst>
          </p:cNvPr>
          <p:cNvSpPr txBox="1"/>
          <p:nvPr/>
        </p:nvSpPr>
        <p:spPr>
          <a:xfrm>
            <a:off x="1907704" y="40466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>Welcome to KS1 </a:t>
            </a:r>
          </a:p>
          <a:p>
            <a:pPr algn="ctr"/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>Stay &amp; Learn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45378-A83B-7C4B-A596-85CB1A30C478}"/>
              </a:ext>
            </a:extLst>
          </p:cNvPr>
          <p:cNvSpPr txBox="1"/>
          <p:nvPr/>
        </p:nvSpPr>
        <p:spPr>
          <a:xfrm>
            <a:off x="3419872" y="3140968"/>
            <a:ext cx="5184575" cy="1754326"/>
          </a:xfrm>
          <a:custGeom>
            <a:avLst/>
            <a:gdLst>
              <a:gd name="connsiteX0" fmla="*/ 0 w 5184575"/>
              <a:gd name="connsiteY0" fmla="*/ 0 h 1754326"/>
              <a:gd name="connsiteX1" fmla="*/ 524218 w 5184575"/>
              <a:gd name="connsiteY1" fmla="*/ 0 h 1754326"/>
              <a:gd name="connsiteX2" fmla="*/ 944745 w 5184575"/>
              <a:gd name="connsiteY2" fmla="*/ 0 h 1754326"/>
              <a:gd name="connsiteX3" fmla="*/ 1624500 w 5184575"/>
              <a:gd name="connsiteY3" fmla="*/ 0 h 1754326"/>
              <a:gd name="connsiteX4" fmla="*/ 2148718 w 5184575"/>
              <a:gd name="connsiteY4" fmla="*/ 0 h 1754326"/>
              <a:gd name="connsiteX5" fmla="*/ 2672936 w 5184575"/>
              <a:gd name="connsiteY5" fmla="*/ 0 h 1754326"/>
              <a:gd name="connsiteX6" fmla="*/ 3352692 w 5184575"/>
              <a:gd name="connsiteY6" fmla="*/ 0 h 1754326"/>
              <a:gd name="connsiteX7" fmla="*/ 3825064 w 5184575"/>
              <a:gd name="connsiteY7" fmla="*/ 0 h 1754326"/>
              <a:gd name="connsiteX8" fmla="*/ 4504820 w 5184575"/>
              <a:gd name="connsiteY8" fmla="*/ 0 h 1754326"/>
              <a:gd name="connsiteX9" fmla="*/ 5184575 w 5184575"/>
              <a:gd name="connsiteY9" fmla="*/ 0 h 1754326"/>
              <a:gd name="connsiteX10" fmla="*/ 5184575 w 5184575"/>
              <a:gd name="connsiteY10" fmla="*/ 584775 h 1754326"/>
              <a:gd name="connsiteX11" fmla="*/ 5184575 w 5184575"/>
              <a:gd name="connsiteY11" fmla="*/ 1169551 h 1754326"/>
              <a:gd name="connsiteX12" fmla="*/ 5184575 w 5184575"/>
              <a:gd name="connsiteY12" fmla="*/ 1754326 h 1754326"/>
              <a:gd name="connsiteX13" fmla="*/ 4764048 w 5184575"/>
              <a:gd name="connsiteY13" fmla="*/ 1754326 h 1754326"/>
              <a:gd name="connsiteX14" fmla="*/ 4084293 w 5184575"/>
              <a:gd name="connsiteY14" fmla="*/ 1754326 h 1754326"/>
              <a:gd name="connsiteX15" fmla="*/ 3611921 w 5184575"/>
              <a:gd name="connsiteY15" fmla="*/ 1754326 h 1754326"/>
              <a:gd name="connsiteX16" fmla="*/ 3035857 w 5184575"/>
              <a:gd name="connsiteY16" fmla="*/ 1754326 h 1754326"/>
              <a:gd name="connsiteX17" fmla="*/ 2356101 w 5184575"/>
              <a:gd name="connsiteY17" fmla="*/ 1754326 h 1754326"/>
              <a:gd name="connsiteX18" fmla="*/ 1780037 w 5184575"/>
              <a:gd name="connsiteY18" fmla="*/ 1754326 h 1754326"/>
              <a:gd name="connsiteX19" fmla="*/ 1359511 w 5184575"/>
              <a:gd name="connsiteY19" fmla="*/ 1754326 h 1754326"/>
              <a:gd name="connsiteX20" fmla="*/ 887138 w 5184575"/>
              <a:gd name="connsiteY20" fmla="*/ 1754326 h 1754326"/>
              <a:gd name="connsiteX21" fmla="*/ 0 w 5184575"/>
              <a:gd name="connsiteY21" fmla="*/ 1754326 h 1754326"/>
              <a:gd name="connsiteX22" fmla="*/ 0 w 5184575"/>
              <a:gd name="connsiteY22" fmla="*/ 1169551 h 1754326"/>
              <a:gd name="connsiteX23" fmla="*/ 0 w 5184575"/>
              <a:gd name="connsiteY23" fmla="*/ 584775 h 1754326"/>
              <a:gd name="connsiteX24" fmla="*/ 0 w 5184575"/>
              <a:gd name="connsiteY2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84575" h="1754326" extrusionOk="0">
                <a:moveTo>
                  <a:pt x="0" y="0"/>
                </a:moveTo>
                <a:cubicBezTo>
                  <a:pt x="259137" y="-54635"/>
                  <a:pt x="336865" y="29760"/>
                  <a:pt x="524218" y="0"/>
                </a:cubicBezTo>
                <a:cubicBezTo>
                  <a:pt x="711571" y="-29760"/>
                  <a:pt x="815498" y="38447"/>
                  <a:pt x="944745" y="0"/>
                </a:cubicBezTo>
                <a:cubicBezTo>
                  <a:pt x="1073992" y="-38447"/>
                  <a:pt x="1320208" y="73620"/>
                  <a:pt x="1624500" y="0"/>
                </a:cubicBezTo>
                <a:cubicBezTo>
                  <a:pt x="1928793" y="-73620"/>
                  <a:pt x="2041911" y="58672"/>
                  <a:pt x="2148718" y="0"/>
                </a:cubicBezTo>
                <a:cubicBezTo>
                  <a:pt x="2255525" y="-58672"/>
                  <a:pt x="2500345" y="43378"/>
                  <a:pt x="2672936" y="0"/>
                </a:cubicBezTo>
                <a:cubicBezTo>
                  <a:pt x="2845527" y="-43378"/>
                  <a:pt x="3085069" y="63621"/>
                  <a:pt x="3352692" y="0"/>
                </a:cubicBezTo>
                <a:cubicBezTo>
                  <a:pt x="3620315" y="-63621"/>
                  <a:pt x="3666143" y="52341"/>
                  <a:pt x="3825064" y="0"/>
                </a:cubicBezTo>
                <a:cubicBezTo>
                  <a:pt x="3983985" y="-52341"/>
                  <a:pt x="4351947" y="412"/>
                  <a:pt x="4504820" y="0"/>
                </a:cubicBezTo>
                <a:cubicBezTo>
                  <a:pt x="4657693" y="-412"/>
                  <a:pt x="4853940" y="26147"/>
                  <a:pt x="5184575" y="0"/>
                </a:cubicBezTo>
                <a:cubicBezTo>
                  <a:pt x="5253223" y="191407"/>
                  <a:pt x="5148572" y="332229"/>
                  <a:pt x="5184575" y="584775"/>
                </a:cubicBezTo>
                <a:cubicBezTo>
                  <a:pt x="5220578" y="837322"/>
                  <a:pt x="5172074" y="953096"/>
                  <a:pt x="5184575" y="1169551"/>
                </a:cubicBezTo>
                <a:cubicBezTo>
                  <a:pt x="5197076" y="1386006"/>
                  <a:pt x="5165958" y="1464703"/>
                  <a:pt x="5184575" y="1754326"/>
                </a:cubicBezTo>
                <a:cubicBezTo>
                  <a:pt x="5052716" y="1772619"/>
                  <a:pt x="4857635" y="1741492"/>
                  <a:pt x="4764048" y="1754326"/>
                </a:cubicBezTo>
                <a:cubicBezTo>
                  <a:pt x="4670461" y="1767160"/>
                  <a:pt x="4351104" y="1692459"/>
                  <a:pt x="4084293" y="1754326"/>
                </a:cubicBezTo>
                <a:cubicBezTo>
                  <a:pt x="3817482" y="1816193"/>
                  <a:pt x="3772514" y="1727521"/>
                  <a:pt x="3611921" y="1754326"/>
                </a:cubicBezTo>
                <a:cubicBezTo>
                  <a:pt x="3451328" y="1781131"/>
                  <a:pt x="3243177" y="1698653"/>
                  <a:pt x="3035857" y="1754326"/>
                </a:cubicBezTo>
                <a:cubicBezTo>
                  <a:pt x="2828537" y="1809999"/>
                  <a:pt x="2612044" y="1728844"/>
                  <a:pt x="2356101" y="1754326"/>
                </a:cubicBezTo>
                <a:cubicBezTo>
                  <a:pt x="2100158" y="1779808"/>
                  <a:pt x="2059944" y="1703079"/>
                  <a:pt x="1780037" y="1754326"/>
                </a:cubicBezTo>
                <a:cubicBezTo>
                  <a:pt x="1500130" y="1805573"/>
                  <a:pt x="1467687" y="1740487"/>
                  <a:pt x="1359511" y="1754326"/>
                </a:cubicBezTo>
                <a:cubicBezTo>
                  <a:pt x="1251335" y="1768165"/>
                  <a:pt x="1096868" y="1706972"/>
                  <a:pt x="887138" y="1754326"/>
                </a:cubicBezTo>
                <a:cubicBezTo>
                  <a:pt x="677408" y="1801680"/>
                  <a:pt x="190405" y="1715881"/>
                  <a:pt x="0" y="1754326"/>
                </a:cubicBezTo>
                <a:cubicBezTo>
                  <a:pt x="-3817" y="1490256"/>
                  <a:pt x="51532" y="1393982"/>
                  <a:pt x="0" y="1169551"/>
                </a:cubicBezTo>
                <a:cubicBezTo>
                  <a:pt x="-51532" y="945121"/>
                  <a:pt x="4942" y="846701"/>
                  <a:pt x="0" y="584775"/>
                </a:cubicBezTo>
                <a:cubicBezTo>
                  <a:pt x="-4942" y="322849"/>
                  <a:pt x="56844" y="24170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84575"/>
                      <a:gd name="connsiteY0" fmla="*/ 0 h 1754326"/>
                      <a:gd name="connsiteX1" fmla="*/ 524218 w 5184575"/>
                      <a:gd name="connsiteY1" fmla="*/ 0 h 1754326"/>
                      <a:gd name="connsiteX2" fmla="*/ 944745 w 5184575"/>
                      <a:gd name="connsiteY2" fmla="*/ 0 h 1754326"/>
                      <a:gd name="connsiteX3" fmla="*/ 1624500 w 5184575"/>
                      <a:gd name="connsiteY3" fmla="*/ 0 h 1754326"/>
                      <a:gd name="connsiteX4" fmla="*/ 2148718 w 5184575"/>
                      <a:gd name="connsiteY4" fmla="*/ 0 h 1754326"/>
                      <a:gd name="connsiteX5" fmla="*/ 2672936 w 5184575"/>
                      <a:gd name="connsiteY5" fmla="*/ 0 h 1754326"/>
                      <a:gd name="connsiteX6" fmla="*/ 3352692 w 5184575"/>
                      <a:gd name="connsiteY6" fmla="*/ 0 h 1754326"/>
                      <a:gd name="connsiteX7" fmla="*/ 3825064 w 5184575"/>
                      <a:gd name="connsiteY7" fmla="*/ 0 h 1754326"/>
                      <a:gd name="connsiteX8" fmla="*/ 4504820 w 5184575"/>
                      <a:gd name="connsiteY8" fmla="*/ 0 h 1754326"/>
                      <a:gd name="connsiteX9" fmla="*/ 5184575 w 5184575"/>
                      <a:gd name="connsiteY9" fmla="*/ 0 h 1754326"/>
                      <a:gd name="connsiteX10" fmla="*/ 5184575 w 5184575"/>
                      <a:gd name="connsiteY10" fmla="*/ 584775 h 1754326"/>
                      <a:gd name="connsiteX11" fmla="*/ 5184575 w 5184575"/>
                      <a:gd name="connsiteY11" fmla="*/ 1169551 h 1754326"/>
                      <a:gd name="connsiteX12" fmla="*/ 5184575 w 5184575"/>
                      <a:gd name="connsiteY12" fmla="*/ 1754326 h 1754326"/>
                      <a:gd name="connsiteX13" fmla="*/ 4764048 w 5184575"/>
                      <a:gd name="connsiteY13" fmla="*/ 1754326 h 1754326"/>
                      <a:gd name="connsiteX14" fmla="*/ 4084293 w 5184575"/>
                      <a:gd name="connsiteY14" fmla="*/ 1754326 h 1754326"/>
                      <a:gd name="connsiteX15" fmla="*/ 3611921 w 5184575"/>
                      <a:gd name="connsiteY15" fmla="*/ 1754326 h 1754326"/>
                      <a:gd name="connsiteX16" fmla="*/ 3035857 w 5184575"/>
                      <a:gd name="connsiteY16" fmla="*/ 1754326 h 1754326"/>
                      <a:gd name="connsiteX17" fmla="*/ 2356101 w 5184575"/>
                      <a:gd name="connsiteY17" fmla="*/ 1754326 h 1754326"/>
                      <a:gd name="connsiteX18" fmla="*/ 1780037 w 5184575"/>
                      <a:gd name="connsiteY18" fmla="*/ 1754326 h 1754326"/>
                      <a:gd name="connsiteX19" fmla="*/ 1359511 w 5184575"/>
                      <a:gd name="connsiteY19" fmla="*/ 1754326 h 1754326"/>
                      <a:gd name="connsiteX20" fmla="*/ 887138 w 5184575"/>
                      <a:gd name="connsiteY20" fmla="*/ 1754326 h 1754326"/>
                      <a:gd name="connsiteX21" fmla="*/ 0 w 5184575"/>
                      <a:gd name="connsiteY21" fmla="*/ 1754326 h 1754326"/>
                      <a:gd name="connsiteX22" fmla="*/ 0 w 5184575"/>
                      <a:gd name="connsiteY22" fmla="*/ 1169551 h 1754326"/>
                      <a:gd name="connsiteX23" fmla="*/ 0 w 5184575"/>
                      <a:gd name="connsiteY23" fmla="*/ 584775 h 1754326"/>
                      <a:gd name="connsiteX24" fmla="*/ 0 w 5184575"/>
                      <a:gd name="connsiteY24" fmla="*/ 0 h 1754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184575" h="1754326" extrusionOk="0">
                        <a:moveTo>
                          <a:pt x="0" y="0"/>
                        </a:moveTo>
                        <a:cubicBezTo>
                          <a:pt x="236546" y="-68569"/>
                          <a:pt x="326247" y="33745"/>
                          <a:pt x="524218" y="0"/>
                        </a:cubicBezTo>
                        <a:cubicBezTo>
                          <a:pt x="740744" y="-23618"/>
                          <a:pt x="782293" y="39503"/>
                          <a:pt x="944745" y="0"/>
                        </a:cubicBezTo>
                        <a:cubicBezTo>
                          <a:pt x="1030414" y="4110"/>
                          <a:pt x="1311462" y="121959"/>
                          <a:pt x="1624500" y="0"/>
                        </a:cubicBezTo>
                        <a:cubicBezTo>
                          <a:pt x="1904622" y="-86844"/>
                          <a:pt x="2045717" y="60490"/>
                          <a:pt x="2148718" y="0"/>
                        </a:cubicBezTo>
                        <a:cubicBezTo>
                          <a:pt x="2282331" y="-55492"/>
                          <a:pt x="2516979" y="9145"/>
                          <a:pt x="2672936" y="0"/>
                        </a:cubicBezTo>
                        <a:cubicBezTo>
                          <a:pt x="2800414" y="-50286"/>
                          <a:pt x="3034249" y="111467"/>
                          <a:pt x="3352692" y="0"/>
                        </a:cubicBezTo>
                        <a:cubicBezTo>
                          <a:pt x="3617017" y="-95073"/>
                          <a:pt x="3661824" y="58343"/>
                          <a:pt x="3825064" y="0"/>
                        </a:cubicBezTo>
                        <a:cubicBezTo>
                          <a:pt x="4018832" y="-32832"/>
                          <a:pt x="4369265" y="4576"/>
                          <a:pt x="4504820" y="0"/>
                        </a:cubicBezTo>
                        <a:cubicBezTo>
                          <a:pt x="4623220" y="-5988"/>
                          <a:pt x="4872724" y="41509"/>
                          <a:pt x="5184575" y="0"/>
                        </a:cubicBezTo>
                        <a:cubicBezTo>
                          <a:pt x="5262733" y="205563"/>
                          <a:pt x="5153323" y="381436"/>
                          <a:pt x="5184575" y="584775"/>
                        </a:cubicBezTo>
                        <a:cubicBezTo>
                          <a:pt x="5234627" y="858963"/>
                          <a:pt x="5190733" y="975952"/>
                          <a:pt x="5184575" y="1169551"/>
                        </a:cubicBezTo>
                        <a:cubicBezTo>
                          <a:pt x="5213632" y="1371510"/>
                          <a:pt x="5169002" y="1450386"/>
                          <a:pt x="5184575" y="1754326"/>
                        </a:cubicBezTo>
                        <a:cubicBezTo>
                          <a:pt x="5036401" y="1775298"/>
                          <a:pt x="4854454" y="1739297"/>
                          <a:pt x="4764048" y="1754326"/>
                        </a:cubicBezTo>
                        <a:cubicBezTo>
                          <a:pt x="4627250" y="1764093"/>
                          <a:pt x="4345334" y="1680698"/>
                          <a:pt x="4084293" y="1754326"/>
                        </a:cubicBezTo>
                        <a:cubicBezTo>
                          <a:pt x="3817934" y="1810083"/>
                          <a:pt x="3759016" y="1735402"/>
                          <a:pt x="3611921" y="1754326"/>
                        </a:cubicBezTo>
                        <a:cubicBezTo>
                          <a:pt x="3427068" y="1824508"/>
                          <a:pt x="3290928" y="1734136"/>
                          <a:pt x="3035857" y="1754326"/>
                        </a:cubicBezTo>
                        <a:cubicBezTo>
                          <a:pt x="2827947" y="1824014"/>
                          <a:pt x="2617475" y="1725623"/>
                          <a:pt x="2356101" y="1754326"/>
                        </a:cubicBezTo>
                        <a:cubicBezTo>
                          <a:pt x="2095041" y="1787931"/>
                          <a:pt x="2042969" y="1703984"/>
                          <a:pt x="1780037" y="1754326"/>
                        </a:cubicBezTo>
                        <a:cubicBezTo>
                          <a:pt x="1505489" y="1816183"/>
                          <a:pt x="1454066" y="1747670"/>
                          <a:pt x="1359511" y="1754326"/>
                        </a:cubicBezTo>
                        <a:cubicBezTo>
                          <a:pt x="1259001" y="1724328"/>
                          <a:pt x="1092969" y="1706751"/>
                          <a:pt x="887138" y="1754326"/>
                        </a:cubicBezTo>
                        <a:cubicBezTo>
                          <a:pt x="690952" y="1813340"/>
                          <a:pt x="175779" y="1760047"/>
                          <a:pt x="0" y="1754326"/>
                        </a:cubicBezTo>
                        <a:cubicBezTo>
                          <a:pt x="-5503" y="1493640"/>
                          <a:pt x="36702" y="1374305"/>
                          <a:pt x="0" y="1169551"/>
                        </a:cubicBezTo>
                        <a:cubicBezTo>
                          <a:pt x="-41555" y="948247"/>
                          <a:pt x="4181" y="830902"/>
                          <a:pt x="0" y="584775"/>
                        </a:cubicBezTo>
                        <a:cubicBezTo>
                          <a:pt x="-458" y="325674"/>
                          <a:pt x="49480" y="243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 b="1" dirty="0">
                <a:solidFill>
                  <a:schemeClr val="accent5">
                    <a:lumMod val="75000"/>
                  </a:schemeClr>
                </a:solidFill>
              </a:rPr>
              <a:t>Writing in Key Stage 1</a:t>
            </a:r>
          </a:p>
        </p:txBody>
      </p:sp>
      <p:pic>
        <p:nvPicPr>
          <p:cNvPr id="3" name="Picture 2" descr="A shield with different symbols&#10;&#10;Description automatically generated">
            <a:extLst>
              <a:ext uri="{FF2B5EF4-FFF2-40B4-BE49-F238E27FC236}">
                <a16:creationId xmlns:a16="http://schemas.microsoft.com/office/drawing/2014/main" id="{C94545D6-BA98-6678-0CDC-4229865DE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8" y="2996952"/>
            <a:ext cx="217473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44" y="611585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at the end of KS1 </a:t>
            </a:r>
            <a:endParaRPr lang="en-GB" b="1">
              <a:solidFill>
                <a:schemeClr val="accent5">
                  <a:lumMod val="50000"/>
                </a:schemeClr>
              </a:solidFill>
              <a:latin typeface="Letter-join Plus 4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B69443-E90A-3A87-114C-374EE0E21C86}"/>
              </a:ext>
            </a:extLst>
          </p:cNvPr>
          <p:cNvSpPr/>
          <p:nvPr/>
        </p:nvSpPr>
        <p:spPr>
          <a:xfrm>
            <a:off x="2649444" y="2276871"/>
            <a:ext cx="410388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214130B4-5CDF-F5AB-F15D-F87302F5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562074"/>
            <a:ext cx="5720715" cy="3619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6B5E2-D302-0C40-01C5-F8DC3D0D41E3}"/>
              </a:ext>
            </a:extLst>
          </p:cNvPr>
          <p:cNvSpPr txBox="1"/>
          <p:nvPr/>
        </p:nvSpPr>
        <p:spPr>
          <a:xfrm>
            <a:off x="7395210" y="2777489"/>
            <a:ext cx="154305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Working Towards the Expected Standard</a:t>
            </a:r>
          </a:p>
        </p:txBody>
      </p:sp>
    </p:spTree>
    <p:extLst>
      <p:ext uri="{BB962C8B-B14F-4D97-AF65-F5344CB8AC3E}">
        <p14:creationId xmlns:p14="http://schemas.microsoft.com/office/powerpoint/2010/main" val="400136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B69443-E90A-3A87-114C-374EE0E21C86}"/>
              </a:ext>
            </a:extLst>
          </p:cNvPr>
          <p:cNvSpPr/>
          <p:nvPr/>
        </p:nvSpPr>
        <p:spPr>
          <a:xfrm>
            <a:off x="2649444" y="2276871"/>
            <a:ext cx="410388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etter&#10;&#10;Description automatically generated">
            <a:extLst>
              <a:ext uri="{FF2B5EF4-FFF2-40B4-BE49-F238E27FC236}">
                <a16:creationId xmlns:a16="http://schemas.microsoft.com/office/drawing/2014/main" id="{B6DFB7ED-7B90-7F79-66F3-428A5E89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2425215"/>
            <a:ext cx="3886200" cy="4059255"/>
          </a:xfrm>
          <a:prstGeom prst="rect">
            <a:avLst/>
          </a:prstGeom>
        </p:spPr>
      </p:pic>
      <p:pic>
        <p:nvPicPr>
          <p:cNvPr id="5" name="Picture 4" descr="A close-up of a piece of paper&#10;&#10;Description automatically generated">
            <a:extLst>
              <a:ext uri="{FF2B5EF4-FFF2-40B4-BE49-F238E27FC236}">
                <a16:creationId xmlns:a16="http://schemas.microsoft.com/office/drawing/2014/main" id="{29B2EBF6-04D1-A6CC-5F26-0CA22BE11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610" y="2460361"/>
            <a:ext cx="4171950" cy="4143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8F45F-0835-608F-29DF-170A1C742747}"/>
              </a:ext>
            </a:extLst>
          </p:cNvPr>
          <p:cNvSpPr txBox="1"/>
          <p:nvPr/>
        </p:nvSpPr>
        <p:spPr>
          <a:xfrm>
            <a:off x="7532370" y="2777489"/>
            <a:ext cx="154305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Working At the Expected Standard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D109A2-7866-45E7-5376-614CB7C5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444" y="611585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at the end of KS1 </a:t>
            </a:r>
            <a:endParaRPr lang="en-GB" b="1">
              <a:solidFill>
                <a:schemeClr val="accent5">
                  <a:lumMod val="50000"/>
                </a:schemeClr>
              </a:solidFill>
              <a:latin typeface="Letter-join Plus 40"/>
            </a:endParaRPr>
          </a:p>
        </p:txBody>
      </p:sp>
    </p:spTree>
    <p:extLst>
      <p:ext uri="{BB962C8B-B14F-4D97-AF65-F5344CB8AC3E}">
        <p14:creationId xmlns:p14="http://schemas.microsoft.com/office/powerpoint/2010/main" val="20939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B69443-E90A-3A87-114C-374EE0E21C86}"/>
              </a:ext>
            </a:extLst>
          </p:cNvPr>
          <p:cNvSpPr/>
          <p:nvPr/>
        </p:nvSpPr>
        <p:spPr>
          <a:xfrm>
            <a:off x="2649444" y="2276871"/>
            <a:ext cx="410388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12294F1D-D3D6-4A38-AEE5-1493BC00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353290"/>
            <a:ext cx="3817620" cy="4374556"/>
          </a:xfrm>
          <a:prstGeom prst="rect">
            <a:avLst/>
          </a:prstGeom>
        </p:spPr>
      </p:pic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C0AAAD7C-CF53-21E9-F0D5-91B6678D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77229"/>
            <a:ext cx="3657600" cy="43609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6D63C0-26DB-A0E4-7B01-616D74FA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854" y="508715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at the end of KS1 </a:t>
            </a:r>
            <a:endParaRPr lang="en-GB" b="1">
              <a:solidFill>
                <a:schemeClr val="accent5">
                  <a:lumMod val="50000"/>
                </a:schemeClr>
              </a:solidFill>
              <a:latin typeface="Letter-join Plus 4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A4E19-DB79-97A2-66EA-5B08043A475F}"/>
              </a:ext>
            </a:extLst>
          </p:cNvPr>
          <p:cNvSpPr txBox="1"/>
          <p:nvPr/>
        </p:nvSpPr>
        <p:spPr>
          <a:xfrm>
            <a:off x="7395210" y="2777489"/>
            <a:ext cx="154305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Calibri"/>
              </a:rPr>
              <a:t>Working At Greater Depth of the Expected Standard</a:t>
            </a:r>
          </a:p>
        </p:txBody>
      </p:sp>
    </p:spTree>
    <p:extLst>
      <p:ext uri="{BB962C8B-B14F-4D97-AF65-F5344CB8AC3E}">
        <p14:creationId xmlns:p14="http://schemas.microsoft.com/office/powerpoint/2010/main" val="23099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20996"/>
            <a:ext cx="6829444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Letter-join Plus 40" pitchFamily="50" charset="0"/>
              </a:rPr>
              <a:t>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Letter-join Plus 40" pitchFamily="50" charset="0"/>
              </a:rPr>
              <a:t>How can Parents support the   development of writing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357430"/>
            <a:ext cx="8643998" cy="39830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Help your child to learn weekly spellings and practise handwriting / correct letter / digit formation at home.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Practise spelling of common exception words (back of reading journal).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Support with completion of any homework.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Encourage your child to check the use of capital letters and full stops and spellings in the written work they do at home. 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Word games – examples of these on our school website English page. Googling 'spelling games for Year 1 / Year 2' should bring up some good examples.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20996"/>
            <a:ext cx="6829444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Letter-join Plus 40" pitchFamily="50" charset="0"/>
              </a:rPr>
              <a:t>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Letter-join Plus 40" pitchFamily="50" charset="0"/>
              </a:rPr>
              <a:t>The Website: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39C28B2-4FB1-A82E-5CC9-3366ED589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8" t="20283" r="24501" b="10047"/>
          <a:stretch/>
        </p:blipFill>
        <p:spPr>
          <a:xfrm>
            <a:off x="412190" y="2492896"/>
            <a:ext cx="4824536" cy="40491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B3C01A-CED0-AC46-12CD-61E76488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3429000"/>
            <a:ext cx="3416434" cy="3983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Letter-join Plus 40" pitchFamily="50" charset="0"/>
              </a:rPr>
              <a:t>Selection of useful links and pages about the school English curriculum.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https://www.greatsankeyprimaryschool.co.uk/page/english/116169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6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Letter-join Plus 40" pitchFamily="50" charset="0"/>
              </a:rPr>
            </a:b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Letter-join Plus 40" pitchFamily="50" charset="0"/>
              </a:rPr>
              <a:t> 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Letter-join Plus 40" pitchFamily="50" charset="0"/>
              </a:rPr>
              <a:t>Classroom visits</a:t>
            </a:r>
            <a:br>
              <a:rPr lang="en-GB" sz="2400" b="1" dirty="0">
                <a:latin typeface="Letter-join Plus 40" pitchFamily="50" charset="0"/>
              </a:rPr>
            </a:br>
            <a:endParaRPr lang="en-GB" sz="2400" b="1" dirty="0">
              <a:latin typeface="Letter-join Plus 4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95090"/>
            <a:ext cx="5616624" cy="4383087"/>
          </a:xfrm>
        </p:spPr>
        <p:txBody>
          <a:bodyPr>
            <a:normAutofit fontScale="85000" lnSpcReduction="20000"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Letter-join Plus 40" pitchFamily="50" charset="0"/>
              </a:rPr>
              <a:t>KS1 classroom visits to see the children taking part in a range of writing and handwriting activities.</a:t>
            </a:r>
          </a:p>
          <a:p>
            <a:pPr marL="0" indent="0">
              <a:buNone/>
            </a:pPr>
            <a:endParaRPr lang="en-GB" sz="28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Letter-join Plus 40" pitchFamily="50" charset="0"/>
              </a:rPr>
              <a:t>Hopefully provide you with practical ideas about how you can help to support the development of English writing skills at home too.</a:t>
            </a:r>
          </a:p>
          <a:p>
            <a:pPr marL="0" indent="0">
              <a:buNone/>
            </a:pPr>
            <a:endParaRPr lang="en-GB" sz="28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Letter-join Plus 40" pitchFamily="50" charset="0"/>
              </a:rPr>
              <a:t>Feel free to move around the groups and interact with the children – ask the staff any questions you might have.</a:t>
            </a:r>
          </a:p>
        </p:txBody>
      </p:sp>
      <p:pic>
        <p:nvPicPr>
          <p:cNvPr id="6" name="Picture 5" descr="A group of girls sitting at a table&#10;&#10;Description automatically generated">
            <a:extLst>
              <a:ext uri="{FF2B5EF4-FFF2-40B4-BE49-F238E27FC236}">
                <a16:creationId xmlns:a16="http://schemas.microsoft.com/office/drawing/2014/main" id="{0104DFE1-376B-DE66-E8F2-FBFB3ACF4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353">
            <a:off x="6001031" y="2300874"/>
            <a:ext cx="3008333" cy="2256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311C4DB3-D9C8-9580-29B0-F3C3953D4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7"/>
          <a:stretch/>
        </p:blipFill>
        <p:spPr>
          <a:xfrm rot="5400000">
            <a:off x="5912785" y="3984072"/>
            <a:ext cx="2499134" cy="2689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of the writing Curriculum Y1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Letter-join Plus 40" pitchFamily="50" charset="0"/>
            </a:endParaRPr>
          </a:p>
        </p:txBody>
      </p:sp>
      <p:pic>
        <p:nvPicPr>
          <p:cNvPr id="4" name="Picture 3" descr="A blue and white rectangular object with white text&#10;&#10;Description automatically generated">
            <a:extLst>
              <a:ext uri="{FF2B5EF4-FFF2-40B4-BE49-F238E27FC236}">
                <a16:creationId xmlns:a16="http://schemas.microsoft.com/office/drawing/2014/main" id="{B2CCE9AF-064C-D929-0317-C38983D7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283037"/>
            <a:ext cx="8926830" cy="2040467"/>
          </a:xfrm>
          <a:prstGeom prst="rect">
            <a:avLst/>
          </a:prstGeom>
        </p:spPr>
      </p:pic>
      <p:pic>
        <p:nvPicPr>
          <p:cNvPr id="5" name="Picture 4" descr="A blue and white rectangles with white text&#10;&#10;Description automatically generated">
            <a:extLst>
              <a:ext uri="{FF2B5EF4-FFF2-40B4-BE49-F238E27FC236}">
                <a16:creationId xmlns:a16="http://schemas.microsoft.com/office/drawing/2014/main" id="{F679DD7D-998A-3B9D-BAE4-DE6AC557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" y="4330289"/>
            <a:ext cx="8938260" cy="1666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of the Writing Curriculum Y1</a:t>
            </a:r>
          </a:p>
        </p:txBody>
      </p:sp>
      <p:pic>
        <p:nvPicPr>
          <p:cNvPr id="7" name="Picture 6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DC719137-0A37-A085-A6F8-0B342B2D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262738"/>
            <a:ext cx="8863965" cy="960923"/>
          </a:xfrm>
          <a:prstGeom prst="rect">
            <a:avLst/>
          </a:prstGeom>
        </p:spPr>
      </p:pic>
      <p:pic>
        <p:nvPicPr>
          <p:cNvPr id="10" name="Picture 9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195C5C64-A73D-0A0A-FAC5-EA27B02D3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3152677"/>
            <a:ext cx="8875395" cy="552647"/>
          </a:xfrm>
          <a:prstGeom prst="rect">
            <a:avLst/>
          </a:prstGeom>
        </p:spPr>
      </p:pic>
      <p:pic>
        <p:nvPicPr>
          <p:cNvPr id="11" name="Picture 10" descr="A blue and white text&#10;&#10;Description automatically generated">
            <a:extLst>
              <a:ext uri="{FF2B5EF4-FFF2-40B4-BE49-F238E27FC236}">
                <a16:creationId xmlns:a16="http://schemas.microsoft.com/office/drawing/2014/main" id="{6670B705-D2F0-E5D2-B3DE-3B3143CC6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3640990"/>
            <a:ext cx="8863965" cy="1953460"/>
          </a:xfrm>
          <a:prstGeom prst="rect">
            <a:avLst/>
          </a:prstGeom>
        </p:spPr>
      </p:pic>
      <p:pic>
        <p:nvPicPr>
          <p:cNvPr id="12" name="Picture 11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E99E18D3-B473-808D-43A0-E15E4BDE9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" y="5536789"/>
            <a:ext cx="8852535" cy="10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of the Writing Curriculum Y2</a:t>
            </a:r>
          </a:p>
        </p:txBody>
      </p:sp>
      <p:pic>
        <p:nvPicPr>
          <p:cNvPr id="6" name="Picture 5" descr="A blue rectangular box with white text&#10;&#10;Description automatically generated">
            <a:extLst>
              <a:ext uri="{FF2B5EF4-FFF2-40B4-BE49-F238E27FC236}">
                <a16:creationId xmlns:a16="http://schemas.microsoft.com/office/drawing/2014/main" id="{A74C0A5F-823A-7671-9A2F-8BBAD86D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64503"/>
            <a:ext cx="8481060" cy="2368973"/>
          </a:xfrm>
          <a:prstGeom prst="rect">
            <a:avLst/>
          </a:prstGeom>
        </p:spPr>
      </p:pic>
      <p:pic>
        <p:nvPicPr>
          <p:cNvPr id="7" name="Picture 6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4017CFCA-5670-E3CF-4E54-636572A10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426835"/>
            <a:ext cx="8486775" cy="23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of the Writing Curriculum Y2</a:t>
            </a:r>
          </a:p>
        </p:txBody>
      </p:sp>
      <p:pic>
        <p:nvPicPr>
          <p:cNvPr id="3" name="Picture 2" descr="A blue and white rectangles with white text&#10;&#10;Description automatically generated">
            <a:extLst>
              <a:ext uri="{FF2B5EF4-FFF2-40B4-BE49-F238E27FC236}">
                <a16:creationId xmlns:a16="http://schemas.microsoft.com/office/drawing/2014/main" id="{F2931047-5FFD-6FD2-53A9-4F3E960E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275201"/>
            <a:ext cx="8858250" cy="1993273"/>
          </a:xfrm>
          <a:prstGeom prst="rect">
            <a:avLst/>
          </a:prstGeom>
        </p:spPr>
      </p:pic>
      <p:pic>
        <p:nvPicPr>
          <p:cNvPr id="4" name="Picture 3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6C98ACBC-DDFC-4798-F85B-097E0051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4270443"/>
            <a:ext cx="8738235" cy="9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3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Expectations of the Writing Curriculum Y2</a:t>
            </a:r>
          </a:p>
        </p:txBody>
      </p:sp>
      <p:pic>
        <p:nvPicPr>
          <p:cNvPr id="5" name="Picture 4" descr="A blue and white text&#10;&#10;Description automatically generated">
            <a:extLst>
              <a:ext uri="{FF2B5EF4-FFF2-40B4-BE49-F238E27FC236}">
                <a16:creationId xmlns:a16="http://schemas.microsoft.com/office/drawing/2014/main" id="{6DDA11BC-7E59-7CD8-6982-2F7788C2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2390937"/>
            <a:ext cx="8801100" cy="28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4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500042"/>
            <a:ext cx="6533898" cy="14887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How do we teach writing at GSP?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1" y="2187747"/>
            <a:ext cx="9099301" cy="41684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Daily English lesson which incorporate writing, grammar and punctuation exercises.</a:t>
            </a:r>
            <a:endParaRPr lang="en-US" sz="240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English links to a high-quality text to give the writing a purpose and to inspire and engage pupils.</a:t>
            </a: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Opportunities for children to write pieces of fiction, non-fiction and poetry. This includes writing in the continuous provision in Year 1.</a:t>
            </a: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Writing and texts can link to areas of the wider curriculum to support with knowledge retention where appropriate.</a:t>
            </a:r>
            <a:endParaRPr lang="en-GB" sz="2400" b="1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Children encouraged to edit and improve their own writing.</a:t>
            </a:r>
            <a:endParaRPr lang="en-GB" sz="2400" b="1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Regular spelling lessons in school and opportunities for children to practise their spellings. </a:t>
            </a:r>
          </a:p>
          <a:p>
            <a:pPr marL="0" indent="0">
              <a:buNone/>
            </a:pPr>
            <a:endParaRPr lang="en-GB" sz="2400" b="1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266" y="548680"/>
            <a:ext cx="7132320" cy="116014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How do we teach handwriting 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</a:b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at GSP?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" y="2298586"/>
            <a:ext cx="5063480" cy="409647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30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Regular Handwriting Sessions using Letter-join</a:t>
            </a:r>
            <a:endParaRPr lang="en-GB" sz="30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  <a:p>
            <a:pPr marL="0" indent="0">
              <a:buNone/>
            </a:pPr>
            <a:endParaRPr lang="en-GB" sz="30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  <a:p>
            <a:r>
              <a:rPr lang="en-GB" sz="30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Support pupils to ensure their letter formation and digits 0-9 are accurate through regular practice and editing.</a:t>
            </a:r>
            <a:endParaRPr lang="en-GB" sz="30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  <a:p>
            <a:endParaRPr lang="en-GB" sz="3000" dirty="0">
              <a:solidFill>
                <a:schemeClr val="accent5">
                  <a:lumMod val="75000"/>
                </a:schemeClr>
              </a:solidFill>
              <a:latin typeface="Letter-join Plus 40"/>
            </a:endParaRPr>
          </a:p>
          <a:p>
            <a:r>
              <a:rPr lang="en-GB" sz="3000" dirty="0">
                <a:solidFill>
                  <a:schemeClr val="accent5">
                    <a:lumMod val="75000"/>
                  </a:schemeClr>
                </a:solidFill>
                <a:latin typeface="Letter-join Plus 40"/>
              </a:rPr>
              <a:t>When pupils are ready, we introduce the lead-ins which support joined writing in Y2 and onwards. </a:t>
            </a:r>
            <a:endParaRPr lang="en-GB" sz="3000" dirty="0">
              <a:solidFill>
                <a:schemeClr val="accent5">
                  <a:lumMod val="75000"/>
                </a:schemeClr>
              </a:solidFill>
              <a:latin typeface="Letter-join Plus 4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B2DBB-4F9A-59FF-FC46-282A21C7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492896"/>
            <a:ext cx="30480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E150B-BF02-30F2-A82B-4870EC8DD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9" t="14300" r="11413" b="21650"/>
          <a:stretch/>
        </p:blipFill>
        <p:spPr>
          <a:xfrm>
            <a:off x="5724128" y="3430141"/>
            <a:ext cx="2664296" cy="30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400800" cy="1782762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Year 1/2 Word List</a:t>
            </a:r>
            <a:b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</a:b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Letter-join Plus 40"/>
              </a:rPr>
              <a:t>By the end of KS1 children should be able to read and spell these words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Letter-join Plus 40" pitchFamily="50" charset="0"/>
            </a:endParaRPr>
          </a:p>
        </p:txBody>
      </p:sp>
      <p:pic>
        <p:nvPicPr>
          <p:cNvPr id="3" name="Picture 2" descr="A group of words on a white background&#10;&#10;Description automatically generated">
            <a:extLst>
              <a:ext uri="{FF2B5EF4-FFF2-40B4-BE49-F238E27FC236}">
                <a16:creationId xmlns:a16="http://schemas.microsoft.com/office/drawing/2014/main" id="{4889C4A6-0B24-4EAE-70F9-ADB5C1AC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92904"/>
            <a:ext cx="8526780" cy="43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486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Expectations of the writing Curriculum Y1</vt:lpstr>
      <vt:lpstr>Expectations of the Writing Curriculum Y1</vt:lpstr>
      <vt:lpstr>Expectations of the Writing Curriculum Y2</vt:lpstr>
      <vt:lpstr>Expectations of the Writing Curriculum Y2</vt:lpstr>
      <vt:lpstr>Expectations of the Writing Curriculum Y2</vt:lpstr>
      <vt:lpstr>How do we teach writing at GSP?</vt:lpstr>
      <vt:lpstr>How do we teach handwriting  at GSP?</vt:lpstr>
      <vt:lpstr>Year 1/2 Word List By the end of KS1 children should be able to read and spell these words</vt:lpstr>
      <vt:lpstr>Expectations at the end of KS1 </vt:lpstr>
      <vt:lpstr>Expectations at the end of KS1 </vt:lpstr>
      <vt:lpstr>Expectations at the end of KS1 </vt:lpstr>
      <vt:lpstr> How can Parents support the   development of writing at home?</vt:lpstr>
      <vt:lpstr> The Website:</vt:lpstr>
      <vt:lpstr>   Classroom visits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Meeting  21st February 2012</dc:title>
  <dc:creator>Brannigan, Suzanne</dc:creator>
  <cp:lastModifiedBy>Lisa Wilding</cp:lastModifiedBy>
  <cp:revision>287</cp:revision>
  <dcterms:created xsi:type="dcterms:W3CDTF">2006-08-16T00:00:00Z</dcterms:created>
  <dcterms:modified xsi:type="dcterms:W3CDTF">2023-11-14T08:25:39Z</dcterms:modified>
</cp:coreProperties>
</file>