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2" r:id="rId11"/>
    <p:sldId id="268" r:id="rId12"/>
    <p:sldId id="269" r:id="rId13"/>
    <p:sldId id="271" r:id="rId14"/>
    <p:sldId id="274" r:id="rId15"/>
    <p:sldId id="277" r:id="rId16"/>
    <p:sldId id="278" r:id="rId17"/>
    <p:sldId id="279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F3BCD-E134-4041-BC90-F68C4D0E579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A4B2-E479-4D61-8AEA-9FFF7AFF0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0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8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1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9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8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8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9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3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7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5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2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3642B-C705-4E36-A01D-EC0A958A420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39B241-6DFE-48F6-B300-A61C4184A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156072"/>
            <a:ext cx="3518263" cy="368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122" y="2952206"/>
            <a:ext cx="3535038" cy="357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62" y="2614612"/>
            <a:ext cx="3834171" cy="1748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67" y="4941707"/>
            <a:ext cx="2495627" cy="15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70" y="168945"/>
            <a:ext cx="8266609" cy="130386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>Maths at Moseley CE Primary School</a:t>
            </a:r>
            <a:br>
              <a:rPr lang="en-GB" b="1" u="sng" dirty="0" smtClean="0"/>
            </a:br>
            <a:r>
              <a:rPr lang="en-GB" sz="2700" b="1" i="1" u="sng" dirty="0" smtClean="0"/>
              <a:t>lead Mr J </a:t>
            </a:r>
            <a:r>
              <a:rPr lang="en-GB" sz="2700" b="1" i="1" u="sng" dirty="0" err="1" smtClean="0"/>
              <a:t>Boulton</a:t>
            </a:r>
            <a:r>
              <a:rPr lang="en-GB" sz="2700" b="1" i="1" u="sng" dirty="0" smtClean="0"/>
              <a:t>  </a:t>
            </a:r>
            <a:endParaRPr lang="en-GB" sz="27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40" y="2656115"/>
            <a:ext cx="5675811" cy="3425054"/>
          </a:xfrm>
        </p:spPr>
        <p:txBody>
          <a:bodyPr>
            <a:normAutofit/>
          </a:bodyPr>
          <a:lstStyle/>
          <a:p>
            <a:r>
              <a:rPr lang="en-GB" dirty="0" smtClean="0"/>
              <a:t>White Rose Maths remains- we do follow updates as they are released </a:t>
            </a:r>
          </a:p>
          <a:p>
            <a:r>
              <a:rPr lang="en-GB" dirty="0" smtClean="0"/>
              <a:t>‘I see reasoning’ and NCETM used as key resource to challenge children in lessons. Focus is now on depth of understanding rather than ‘moving on’. </a:t>
            </a:r>
          </a:p>
          <a:p>
            <a:r>
              <a:rPr lang="en-GB" dirty="0" smtClean="0"/>
              <a:t>Parent feedback- more support with maths-focus of class workshops during 2024/25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4" y="1594485"/>
            <a:ext cx="7837034" cy="6082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286708" y="2324372"/>
            <a:ext cx="2847975" cy="1800225"/>
            <a:chOff x="1285740" y="2933284"/>
            <a:chExt cx="2847975" cy="1800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8190" y="2933284"/>
              <a:ext cx="2295525" cy="1800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740" y="3228559"/>
              <a:ext cx="552450" cy="1504950"/>
            </a:xfrm>
            <a:prstGeom prst="rect">
              <a:avLst/>
            </a:prstGeom>
          </p:spPr>
        </p:pic>
      </p:grpSp>
      <p:pic>
        <p:nvPicPr>
          <p:cNvPr id="2050" name="Picture 2" descr="White Rose Maths Review – is it Helpful? - Edument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01" y="397716"/>
            <a:ext cx="2473674" cy="1614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81894" y="4177912"/>
            <a:ext cx="432900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20.11.24 @ 5pm – maths information session </a:t>
            </a:r>
          </a:p>
          <a:p>
            <a:r>
              <a:rPr lang="en-GB" dirty="0" smtClean="0"/>
              <a:t>22.1.25 – Y5 maths workshop </a:t>
            </a:r>
          </a:p>
          <a:p>
            <a:r>
              <a:rPr lang="en-GB" dirty="0" smtClean="0"/>
              <a:t>23.1.25- Y6 maths workshop </a:t>
            </a:r>
          </a:p>
          <a:p>
            <a:r>
              <a:rPr lang="en-GB" dirty="0" smtClean="0"/>
              <a:t>29.1.25- Y4 maths workshop </a:t>
            </a:r>
          </a:p>
          <a:p>
            <a:r>
              <a:rPr lang="en-GB" dirty="0" smtClean="0"/>
              <a:t>26.2.25- Y1 maths workshop </a:t>
            </a:r>
          </a:p>
          <a:p>
            <a:r>
              <a:rPr lang="en-GB" dirty="0" smtClean="0"/>
              <a:t>5.3.35- Y2 maths workshop </a:t>
            </a:r>
          </a:p>
          <a:p>
            <a:r>
              <a:rPr lang="en-GB" dirty="0" smtClean="0"/>
              <a:t>6.3.25- Y3 maths workshop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7574" y="775333"/>
            <a:ext cx="9218241" cy="766355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Maths at Moseley CE Primary School- Key resources </a:t>
            </a:r>
            <a:endParaRPr lang="en-GB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6" y="1964101"/>
            <a:ext cx="3493676" cy="108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36" y="3234551"/>
            <a:ext cx="3306554" cy="114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37" y="1590675"/>
            <a:ext cx="267652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515" y="2152650"/>
            <a:ext cx="12573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74" y="3144612"/>
            <a:ext cx="3414574" cy="1195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401" y="4531780"/>
            <a:ext cx="2066925" cy="152926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1280837" y="1410135"/>
            <a:ext cx="28575" cy="453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9391" y="1757362"/>
            <a:ext cx="2156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White Rose Maths </a:t>
            </a:r>
          </a:p>
          <a:p>
            <a:pPr algn="ctr"/>
            <a:r>
              <a:rPr lang="en-GB" dirty="0" smtClean="0"/>
              <a:t>home learning videos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62850" y="1273717"/>
            <a:ext cx="4029075" cy="4993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24169" y="1757362"/>
            <a:ext cx="2156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White Rose Maths </a:t>
            </a:r>
          </a:p>
          <a:p>
            <a:pPr algn="ctr"/>
            <a:r>
              <a:rPr lang="en-GB" dirty="0" smtClean="0"/>
              <a:t>home learning videos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277574" y="1410135"/>
            <a:ext cx="1607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School Website 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290" y="4486259"/>
            <a:ext cx="3352800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350" y="2581275"/>
            <a:ext cx="20193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31" y="127575"/>
            <a:ext cx="9601196" cy="130386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Check out our knowledge organisers…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223646"/>
            <a:ext cx="10746378" cy="5634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3011" y="2882685"/>
            <a:ext cx="37970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69" y="861590"/>
            <a:ext cx="6314802" cy="146700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Science at Moseley CE Primary School </a:t>
            </a:r>
            <a:br>
              <a:rPr lang="en-GB" b="1" u="sng" dirty="0" smtClean="0"/>
            </a:br>
            <a:r>
              <a:rPr lang="en-GB" sz="2700" b="1" i="1" u="sng" dirty="0" smtClean="0"/>
              <a:t>lead Mrs S Eden </a:t>
            </a:r>
            <a:endParaRPr lang="en-GB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74" y="2447109"/>
            <a:ext cx="9875520" cy="342505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‘Hands-on’ approach to learning science- practical investigations are integrated to provide opportunities for children to consolidate and deepen their understanding of taught skills and knowledge </a:t>
            </a:r>
          </a:p>
          <a:p>
            <a:r>
              <a:rPr lang="en-GB" sz="2000" dirty="0" smtClean="0"/>
              <a:t>White Rose Science units cover scientific questions around sustainability and the planet, and help children develop an empathy for the local and wider environment.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13" y="777335"/>
            <a:ext cx="3049089" cy="1263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85" y="4333331"/>
            <a:ext cx="1266825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489" y="4314281"/>
            <a:ext cx="1228725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027" y="4333330"/>
            <a:ext cx="634909" cy="1638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33" y="4333329"/>
            <a:ext cx="606335" cy="1616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316" y="4314281"/>
            <a:ext cx="588918" cy="16168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5882" y="4299811"/>
            <a:ext cx="570142" cy="16504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4417" y="4454026"/>
            <a:ext cx="3133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268" y="224918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Non-core curriculum at Moseley CE Primary School </a:t>
            </a:r>
            <a:endParaRPr lang="en-GB" sz="20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4189" y="1678908"/>
            <a:ext cx="4736838" cy="158348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Art/DT- Mr A </a:t>
            </a:r>
            <a:r>
              <a:rPr lang="en-GB" dirty="0" err="1" smtClean="0"/>
              <a:t>Sahed</a:t>
            </a:r>
            <a:r>
              <a:rPr lang="en-GB" dirty="0" smtClean="0"/>
              <a:t> </a:t>
            </a:r>
          </a:p>
          <a:p>
            <a:r>
              <a:rPr lang="en-GB" dirty="0" smtClean="0"/>
              <a:t>History/Geography- Mrs A Perry </a:t>
            </a:r>
          </a:p>
          <a:p>
            <a:r>
              <a:rPr lang="en-GB" dirty="0" smtClean="0"/>
              <a:t>French- </a:t>
            </a:r>
            <a:r>
              <a:rPr lang="en-GB" dirty="0" smtClean="0"/>
              <a:t>Miss R Stent </a:t>
            </a:r>
            <a:endParaRPr lang="en-GB" dirty="0"/>
          </a:p>
        </p:txBody>
      </p:sp>
      <p:pic>
        <p:nvPicPr>
          <p:cNvPr id="7170" name="Picture 2" descr="Kapow Primary - B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97" y="1678907"/>
            <a:ext cx="2993428" cy="19956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55699" y="4239227"/>
            <a:ext cx="1002357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Art/DT taught weekly, subjects alternate each half term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History/Geography </a:t>
            </a:r>
            <a:r>
              <a:rPr lang="en-GB" dirty="0"/>
              <a:t>taught weekly, subjects alternate each half term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Music taught 30 minutes weekly (not taught during half term that class swim) + 30 minutes hymn practice </a:t>
            </a:r>
          </a:p>
          <a:p>
            <a:r>
              <a:rPr lang="en-GB" dirty="0" smtClean="0"/>
              <a:t>weekly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French taught 1 hour weekly Y3-6 (not taught during half term that class swim)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39" y="139857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Personal Development is an important part of our curriculum at Moseley CE Primary School </a:t>
            </a:r>
            <a:endParaRPr lang="en-GB" sz="2000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21" y="1263029"/>
            <a:ext cx="5229890" cy="3011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99" y="1142887"/>
            <a:ext cx="5492293" cy="325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208" y="4274980"/>
            <a:ext cx="4878794" cy="24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268" y="224918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Personal Development is an important part of our curriculum at Moseley CE Primary School </a:t>
            </a:r>
            <a:endParaRPr lang="en-GB" sz="2000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5" y="1424763"/>
            <a:ext cx="5658253" cy="5019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97" y="1329580"/>
            <a:ext cx="5092995" cy="51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268" y="224918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Personal Development is an important part of our curriculum at Moseley CE Primary School </a:t>
            </a:r>
            <a:endParaRPr lang="en-GB" sz="20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1" y="1499191"/>
            <a:ext cx="570591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06" y="1358862"/>
            <a:ext cx="5539564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5268" y="224918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Personal Development is an important part of our curriculum at Moseley CE Primary School </a:t>
            </a:r>
            <a:endParaRPr lang="en-GB" sz="2000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" y="1348563"/>
            <a:ext cx="5454503" cy="51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33" y="1281888"/>
            <a:ext cx="597549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5268" y="224918"/>
            <a:ext cx="7425145" cy="100014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u="sng" dirty="0" smtClean="0"/>
              <a:t>Personal Development is an important part of our curriculum at Moseley CE Primary School </a:t>
            </a:r>
            <a:endParaRPr lang="en-GB" sz="2000" b="1" i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6" y="1523232"/>
            <a:ext cx="8989848" cy="49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3" y="328989"/>
            <a:ext cx="9601196" cy="130386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Why have we made the following choices for our curriculum?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1" y="2368731"/>
            <a:ext cx="10398033" cy="3385217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Cognitive science and educational research</a:t>
            </a:r>
            <a:r>
              <a:rPr lang="en-GB" sz="1800" dirty="0" smtClean="0"/>
              <a:t> is now at the forefront of all choices made within Teaching and Learning </a:t>
            </a:r>
          </a:p>
          <a:p>
            <a:r>
              <a:rPr lang="en-GB" sz="1800" dirty="0" smtClean="0"/>
              <a:t>We know that </a:t>
            </a:r>
            <a:r>
              <a:rPr lang="en-GB" sz="1800" b="1" dirty="0" smtClean="0"/>
              <a:t>evidence-based teaching methods and high-quality resources have a value-added impact </a:t>
            </a:r>
            <a:r>
              <a:rPr lang="en-GB" sz="1800" dirty="0" smtClean="0"/>
              <a:t>on learning – we have chosen ambitious schemes of work that incorporate this, alongside CPD for staff </a:t>
            </a:r>
          </a:p>
          <a:p>
            <a:r>
              <a:rPr lang="en-GB" sz="1800" dirty="0" smtClean="0"/>
              <a:t>In order to ensure </a:t>
            </a:r>
            <a:r>
              <a:rPr lang="en-GB" sz="1800" b="1" dirty="0" smtClean="0"/>
              <a:t>every lesson </a:t>
            </a:r>
            <a:r>
              <a:rPr lang="en-GB" sz="1800" dirty="0" smtClean="0"/>
              <a:t>has a structure in-line with this research we must invest in published schemes, written and resourced by experts </a:t>
            </a:r>
          </a:p>
          <a:p>
            <a:r>
              <a:rPr lang="en-GB" sz="1800" dirty="0" smtClean="0"/>
              <a:t>Providing teachers with these resources </a:t>
            </a:r>
            <a:r>
              <a:rPr lang="en-GB" sz="1800" b="1" dirty="0" smtClean="0"/>
              <a:t>ensures progression and sequencing across the curriculum </a:t>
            </a:r>
          </a:p>
          <a:p>
            <a:r>
              <a:rPr lang="en-GB" sz="1800" dirty="0" smtClean="0"/>
              <a:t>We believe our teachers should </a:t>
            </a:r>
            <a:r>
              <a:rPr lang="en-GB" sz="1800" b="1" dirty="0" smtClean="0"/>
              <a:t>spend their time planning HOW to ensure these resources meet the needs </a:t>
            </a:r>
            <a:r>
              <a:rPr lang="en-GB" sz="1800" dirty="0" smtClean="0"/>
              <a:t>of the children in their classes, rather than spending their time planning WHAT to teach, finding diagrams </a:t>
            </a:r>
            <a:r>
              <a:rPr lang="en-GB" sz="1800" dirty="0" err="1" smtClean="0"/>
              <a:t>etc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1026" name="Picture 2" descr="Rosenshine's Principles in Action – John Catt Bookshop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3" y="391885"/>
            <a:ext cx="1261676" cy="17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38" y="1372415"/>
            <a:ext cx="5895975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4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3" y="91418"/>
            <a:ext cx="4687386" cy="130386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Phonics at Moseley CE Primary School </a:t>
            </a:r>
            <a:br>
              <a:rPr lang="en-GB" sz="3600" b="1" u="sng" dirty="0" smtClean="0"/>
            </a:br>
            <a:r>
              <a:rPr lang="en-GB" sz="2700" b="1" i="1" u="sng" dirty="0" smtClean="0"/>
              <a:t>lead Miss F Barker </a:t>
            </a:r>
            <a:endParaRPr lang="en-GB" sz="27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35" y="5169736"/>
            <a:ext cx="5675811" cy="10798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err="1" smtClean="0"/>
              <a:t>DfE</a:t>
            </a:r>
            <a:r>
              <a:rPr lang="en-GB" sz="2000" dirty="0" smtClean="0"/>
              <a:t> accredited phonics scheme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Ensuring we remain in-line with best practices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Higher expectations (6 weekly assessments)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4804">
            <a:off x="5040797" y="339417"/>
            <a:ext cx="1619312" cy="990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84" y="2592562"/>
            <a:ext cx="5084873" cy="126596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90" y="3894770"/>
            <a:ext cx="5768884" cy="134117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037" y="383108"/>
            <a:ext cx="3756602" cy="6086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5-Point Star 8"/>
          <p:cNvSpPr/>
          <p:nvPr/>
        </p:nvSpPr>
        <p:spPr>
          <a:xfrm>
            <a:off x="6026331" y="4767491"/>
            <a:ext cx="2887530" cy="2086487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100% pass rate July 2024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870047" y="-54996"/>
            <a:ext cx="2221142" cy="154117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Top 3%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902" y="1596408"/>
            <a:ext cx="7058297" cy="876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60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70" y="168945"/>
            <a:ext cx="6768735" cy="130386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Writing at Moseley CE Primary School 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2700" b="1" i="1" u="sng" dirty="0" smtClean="0"/>
              <a:t>lead Mrs A Perry </a:t>
            </a:r>
            <a:endParaRPr lang="en-GB" sz="27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5" y="2478375"/>
            <a:ext cx="6886302" cy="342505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School improvement priority 2023/24, following dip in KS2 writing results </a:t>
            </a:r>
          </a:p>
          <a:p>
            <a:r>
              <a:rPr lang="en-GB" sz="2000" dirty="0" smtClean="0"/>
              <a:t>Identified children lacked stamina and were not given enough opportunities to write, impact of </a:t>
            </a:r>
            <a:r>
              <a:rPr lang="en-GB" sz="2000" dirty="0" err="1" smtClean="0"/>
              <a:t>Covid</a:t>
            </a:r>
            <a:r>
              <a:rPr lang="en-GB" sz="2000" dirty="0" smtClean="0"/>
              <a:t> and home learning as well as lack of resourced writing scheme for teachers to plan from </a:t>
            </a:r>
          </a:p>
          <a:p>
            <a:r>
              <a:rPr lang="en-GB" sz="2000" dirty="0" smtClean="0"/>
              <a:t>Introduction of </a:t>
            </a:r>
            <a:r>
              <a:rPr lang="en-GB" sz="2000" dirty="0" err="1" smtClean="0"/>
              <a:t>Plazoom</a:t>
            </a:r>
            <a:r>
              <a:rPr lang="en-GB" sz="2000" dirty="0" smtClean="0"/>
              <a:t> Feb 2024, after successful trial in Y5 </a:t>
            </a:r>
          </a:p>
          <a:p>
            <a:r>
              <a:rPr lang="en-GB" sz="2000" dirty="0" smtClean="0"/>
              <a:t>Children now complete one piece of extended writing every fortnight </a:t>
            </a:r>
          </a:p>
          <a:p>
            <a:r>
              <a:rPr lang="en-GB" sz="2000" dirty="0" smtClean="0"/>
              <a:t>Model texts are written by published authors, progressive based on grammar content of texts and genres</a:t>
            </a:r>
          </a:p>
          <a:p>
            <a:r>
              <a:rPr lang="en-GB" sz="2000" dirty="0" smtClean="0"/>
              <a:t>Ambitious scheme as it focuses on the different genres of writing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9" y="730182"/>
            <a:ext cx="2569028" cy="8631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9974" y="2812720"/>
            <a:ext cx="3154677" cy="2011679"/>
            <a:chOff x="1225731" y="2656115"/>
            <a:chExt cx="2933700" cy="1866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7231" y="2656115"/>
              <a:ext cx="236220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731" y="2939689"/>
              <a:ext cx="571500" cy="15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68" y="1700546"/>
            <a:ext cx="7837034" cy="608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762" y="1309616"/>
            <a:ext cx="2230048" cy="5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24" y="1593669"/>
            <a:ext cx="9780679" cy="4357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6624" y="670558"/>
            <a:ext cx="9218241" cy="76635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3600" b="1" u="sng" dirty="0" smtClean="0"/>
              <a:t>What do writing lessons look like? 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26186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7951" y="766352"/>
            <a:ext cx="9218241" cy="766355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Handwriting as part of English lessons, alongside practice across the curriculum </a:t>
            </a:r>
            <a:endParaRPr lang="en-GB" sz="36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77" y="1755321"/>
            <a:ext cx="6454004" cy="1447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6" y="1989727"/>
            <a:ext cx="3169921" cy="83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5" y="3317966"/>
            <a:ext cx="5128536" cy="3256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26654" y="3317966"/>
            <a:ext cx="4819031" cy="227937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Handwriting ‘guide lines’ in books across the curriculum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Writing sessions last 1 hour 15 minutes to allow enough time for some handwriting practice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Pencils are used by all children, children must demonstrate consistently neat handwriting to be given a pen to use in school (Y6)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70" y="168945"/>
            <a:ext cx="6620689" cy="130386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Reading at Moseley CE Primary School 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2700" b="1" i="1" u="sng" dirty="0" smtClean="0"/>
              <a:t>lead Mrs A Perry </a:t>
            </a:r>
            <a:endParaRPr lang="en-GB" sz="27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96" y="2933284"/>
            <a:ext cx="6177641" cy="2091562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/>
              <a:t>YR and Y1 have daily phonics lessons and group reading sessions three times/week (linked to phonics assessments)</a:t>
            </a:r>
          </a:p>
          <a:p>
            <a:r>
              <a:rPr lang="en-GB" sz="2000" dirty="0" smtClean="0"/>
              <a:t>Y2-6 have 3 reading lessons each week (1.5 hours). These are skills-based and linked to class text from reading spine </a:t>
            </a:r>
          </a:p>
          <a:p>
            <a:r>
              <a:rPr lang="en-GB" sz="2000" dirty="0"/>
              <a:t>We have recently reviewed and relaunched our reading spine.  Recommended and age-appropriate.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Reading is a strength of our school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9" y="730182"/>
            <a:ext cx="2569028" cy="863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4" y="1898941"/>
            <a:ext cx="7837034" cy="608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76" y="2748915"/>
            <a:ext cx="2994211" cy="1962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485" y="261257"/>
            <a:ext cx="2815351" cy="2418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14" y="5613082"/>
            <a:ext cx="7058297" cy="876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355" y="5111931"/>
            <a:ext cx="2495627" cy="15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6624" y="670558"/>
            <a:ext cx="9218241" cy="76635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3600" b="1" u="sng" dirty="0" smtClean="0"/>
              <a:t>Y2-6 Reading Spine – basis of reading lessons </a:t>
            </a:r>
            <a:endParaRPr lang="en-GB" sz="36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0" y="1436913"/>
            <a:ext cx="11645943" cy="53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5" y="1661800"/>
            <a:ext cx="10392113" cy="49131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6624" y="670558"/>
            <a:ext cx="9218241" cy="766355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3600" b="1" u="sng" dirty="0" smtClean="0"/>
              <a:t>October 2024- Investment in ‘banded’ home reading books beyond phonics, from Y2-6 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3623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775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Organic</vt:lpstr>
      <vt:lpstr>PowerPoint Presentation</vt:lpstr>
      <vt:lpstr>Why have we made the following choices for our curriculum? </vt:lpstr>
      <vt:lpstr>Phonics at Moseley CE Primary School  lead Miss F Barker </vt:lpstr>
      <vt:lpstr>Writing at Moseley CE Primary School  lead Mrs A Perry </vt:lpstr>
      <vt:lpstr>What do writing lessons look like? </vt:lpstr>
      <vt:lpstr>Handwriting as part of English lessons, alongside practice across the curriculum </vt:lpstr>
      <vt:lpstr>Reading at Moseley CE Primary School  lead Mrs A Perry </vt:lpstr>
      <vt:lpstr>Y2-6 Reading Spine – basis of reading lessons </vt:lpstr>
      <vt:lpstr>October 2024- Investment in ‘banded’ home reading books beyond phonics, from Y2-6 </vt:lpstr>
      <vt:lpstr>Maths at Moseley CE Primary School lead Mr J Boulton  </vt:lpstr>
      <vt:lpstr>Maths at Moseley CE Primary School- Key resources </vt:lpstr>
      <vt:lpstr>Check out our knowledge organisers… </vt:lpstr>
      <vt:lpstr>Science at Moseley CE Primary School  lead Mrs S Eden </vt:lpstr>
      <vt:lpstr>Non-core curriculum at Moseley CE Primary School </vt:lpstr>
      <vt:lpstr>Personal Development is an important part of our curriculum at Moseley CE Primary School </vt:lpstr>
      <vt:lpstr>Personal Development is an important part of our curriculum at Moseley CE Primary School </vt:lpstr>
      <vt:lpstr>Personal Development is an important part of our curriculum at Moseley CE Primary School </vt:lpstr>
      <vt:lpstr>Personal Development is an important part of our curriculum at Moseley CE Primary School </vt:lpstr>
      <vt:lpstr>Personal Development is an important part of our curriculum at Moseley CE Primary School </vt:lpstr>
    </vt:vector>
  </TitlesOfParts>
  <Company>Moseley CofE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K.Young</dc:creator>
  <cp:lastModifiedBy>K.Young</cp:lastModifiedBy>
  <cp:revision>24</cp:revision>
  <dcterms:created xsi:type="dcterms:W3CDTF">2024-10-20T13:27:43Z</dcterms:created>
  <dcterms:modified xsi:type="dcterms:W3CDTF">2024-11-05T17:58:47Z</dcterms:modified>
</cp:coreProperties>
</file>