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21"/>
  </p:notesMasterIdLst>
  <p:sldIdLst>
    <p:sldId id="256" r:id="rId2"/>
    <p:sldId id="257" r:id="rId3"/>
    <p:sldId id="258" r:id="rId4"/>
    <p:sldId id="259" r:id="rId5"/>
    <p:sldId id="260" r:id="rId6"/>
    <p:sldId id="261" r:id="rId7"/>
    <p:sldId id="262" r:id="rId8"/>
    <p:sldId id="264" r:id="rId9"/>
    <p:sldId id="263" r:id="rId10"/>
    <p:sldId id="265" r:id="rId11"/>
    <p:sldId id="266" r:id="rId12"/>
    <p:sldId id="273" r:id="rId13"/>
    <p:sldId id="267" r:id="rId14"/>
    <p:sldId id="268" r:id="rId15"/>
    <p:sldId id="274" r:id="rId16"/>
    <p:sldId id="269" r:id="rId17"/>
    <p:sldId id="270" r:id="rId18"/>
    <p:sldId id="271" r:id="rId19"/>
    <p:sldId id="272" r:id="rId20"/>
  </p:sldIdLst>
  <p:sldSz cx="9144000" cy="6858000" type="screen4x3"/>
  <p:notesSz cx="6797675" cy="9926638"/>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000000"/>
          </p15:clr>
        </p15:guide>
        <p15:guide id="2" pos="2880">
          <p15:clr>
            <a:srgbClr val="000000"/>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23" roundtripDataSignature="AMtx7mjOMi6kzKSlnFWV9nCUnBqJTVWpkA=="/>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5" d="100"/>
          <a:sy n="105" d="100"/>
        </p:scale>
        <p:origin x="1794"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customschemas.google.com/relationships/presentationmetadata" Target="metadata"/><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46400" cy="496887"/>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4" name="Google Shape;4;n"/>
          <p:cNvSpPr txBox="1">
            <a:spLocks noGrp="1"/>
          </p:cNvSpPr>
          <p:nvPr>
            <p:ph type="dt" idx="10"/>
          </p:nvPr>
        </p:nvSpPr>
        <p:spPr>
          <a:xfrm>
            <a:off x="3849687" y="0"/>
            <a:ext cx="2946400" cy="496887"/>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5" name="Google Shape;5;n"/>
          <p:cNvSpPr>
            <a:spLocks noGrp="1" noRot="1" noChangeAspect="1"/>
          </p:cNvSpPr>
          <p:nvPr>
            <p:ph type="sldImg" idx="3"/>
          </p:nvPr>
        </p:nvSpPr>
        <p:spPr>
          <a:xfrm>
            <a:off x="915987" y="744537"/>
            <a:ext cx="4965700" cy="37226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
        <p:nvSpPr>
          <p:cNvPr id="6" name="Google Shape;6;n"/>
          <p:cNvSpPr txBox="1">
            <a:spLocks noGrp="1"/>
          </p:cNvSpPr>
          <p:nvPr>
            <p:ph type="body" idx="1"/>
          </p:nvPr>
        </p:nvSpPr>
        <p:spPr>
          <a:xfrm>
            <a:off x="679450" y="4714875"/>
            <a:ext cx="5438775" cy="4467225"/>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1pPr>
            <a:lvl2pPr marL="914400" marR="0" lvl="1"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L="1371600" marR="0" lvl="2"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L="1828800" marR="0" lvl="3"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L="2286000" marR="0" lvl="4"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7" name="Google Shape;7;n"/>
          <p:cNvSpPr txBox="1">
            <a:spLocks noGrp="1"/>
          </p:cNvSpPr>
          <p:nvPr>
            <p:ph type="ftr" idx="11"/>
          </p:nvPr>
        </p:nvSpPr>
        <p:spPr>
          <a:xfrm>
            <a:off x="0" y="9428162"/>
            <a:ext cx="2946400" cy="4968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8" name="Google Shape;8;n"/>
          <p:cNvSpPr txBox="1">
            <a:spLocks noGrp="1"/>
          </p:cNvSpPr>
          <p:nvPr>
            <p:ph type="sldNum" idx="12"/>
          </p:nvPr>
        </p:nvSpPr>
        <p:spPr>
          <a:xfrm>
            <a:off x="3849687" y="9428162"/>
            <a:ext cx="2946400" cy="4968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rgbClr val="000000"/>
                </a:solidFill>
                <a:latin typeface="Arial"/>
                <a:ea typeface="Arial"/>
                <a:cs typeface="Arial"/>
                <a:sym typeface="Arial"/>
              </a:rPr>
              <a:t>‹#›</a:t>
            </a:fld>
            <a:endParaRPr sz="1400" b="0" i="0" u="none" strike="noStrike" cap="none">
              <a:solidFill>
                <a:srgbClr val="000000"/>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txBox="1">
            <a:spLocks noGrp="1"/>
          </p:cNvSpPr>
          <p:nvPr>
            <p:ph type="body" idx="1"/>
          </p:nvPr>
        </p:nvSpPr>
        <p:spPr>
          <a:xfrm>
            <a:off x="679450" y="4714875"/>
            <a:ext cx="5438775" cy="4467225"/>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6" name="Google Shape;86;p1:notes"/>
          <p:cNvSpPr>
            <a:spLocks noGrp="1" noRot="1" noChangeAspect="1"/>
          </p:cNvSpPr>
          <p:nvPr>
            <p:ph type="sldImg" idx="2"/>
          </p:nvPr>
        </p:nvSpPr>
        <p:spPr>
          <a:xfrm>
            <a:off x="915987" y="744537"/>
            <a:ext cx="4965700" cy="37226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p2:notes"/>
          <p:cNvSpPr txBox="1">
            <a:spLocks noGrp="1"/>
          </p:cNvSpPr>
          <p:nvPr>
            <p:ph type="body" idx="1"/>
          </p:nvPr>
        </p:nvSpPr>
        <p:spPr>
          <a:xfrm>
            <a:off x="679450" y="4714875"/>
            <a:ext cx="5438775" cy="4467225"/>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2" name="Google Shape;92;p2:notes"/>
          <p:cNvSpPr>
            <a:spLocks noGrp="1" noRot="1" noChangeAspect="1"/>
          </p:cNvSpPr>
          <p:nvPr>
            <p:ph type="sldImg" idx="2"/>
          </p:nvPr>
        </p:nvSpPr>
        <p:spPr>
          <a:xfrm>
            <a:off x="917575" y="744538"/>
            <a:ext cx="4962525" cy="37226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Google Shape;97;p4:notes"/>
          <p:cNvSpPr txBox="1">
            <a:spLocks noGrp="1"/>
          </p:cNvSpPr>
          <p:nvPr>
            <p:ph type="body" idx="1"/>
          </p:nvPr>
        </p:nvSpPr>
        <p:spPr>
          <a:xfrm>
            <a:off x="679450" y="4714875"/>
            <a:ext cx="5438775" cy="4467225"/>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8" name="Google Shape;98;p4:notes"/>
          <p:cNvSpPr>
            <a:spLocks noGrp="1" noRot="1" noChangeAspect="1"/>
          </p:cNvSpPr>
          <p:nvPr>
            <p:ph type="sldImg" idx="2"/>
          </p:nvPr>
        </p:nvSpPr>
        <p:spPr>
          <a:xfrm>
            <a:off x="915987" y="744537"/>
            <a:ext cx="4965700" cy="37226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p6:notes"/>
          <p:cNvSpPr txBox="1">
            <a:spLocks noGrp="1"/>
          </p:cNvSpPr>
          <p:nvPr>
            <p:ph type="body" idx="1"/>
          </p:nvPr>
        </p:nvSpPr>
        <p:spPr>
          <a:xfrm>
            <a:off x="679450" y="4714875"/>
            <a:ext cx="5438775" cy="4467225"/>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4" name="Google Shape;104;p6:notes"/>
          <p:cNvSpPr>
            <a:spLocks noGrp="1" noRot="1" noChangeAspect="1"/>
          </p:cNvSpPr>
          <p:nvPr>
            <p:ph type="sldImg" idx="2"/>
          </p:nvPr>
        </p:nvSpPr>
        <p:spPr>
          <a:xfrm>
            <a:off x="917575" y="744538"/>
            <a:ext cx="4962525" cy="37226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p5:notes"/>
          <p:cNvSpPr txBox="1">
            <a:spLocks noGrp="1"/>
          </p:cNvSpPr>
          <p:nvPr>
            <p:ph type="body" idx="1"/>
          </p:nvPr>
        </p:nvSpPr>
        <p:spPr>
          <a:xfrm>
            <a:off x="679450" y="4714875"/>
            <a:ext cx="5438775" cy="4467225"/>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10" name="Google Shape;110;p5:notes"/>
          <p:cNvSpPr>
            <a:spLocks noGrp="1" noRot="1" noChangeAspect="1"/>
          </p:cNvSpPr>
          <p:nvPr>
            <p:ph type="sldImg" idx="2"/>
          </p:nvPr>
        </p:nvSpPr>
        <p:spPr>
          <a:xfrm>
            <a:off x="917575" y="744538"/>
            <a:ext cx="4962525" cy="37226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3:notes"/>
          <p:cNvSpPr txBox="1">
            <a:spLocks noGrp="1"/>
          </p:cNvSpPr>
          <p:nvPr>
            <p:ph type="body" idx="1"/>
          </p:nvPr>
        </p:nvSpPr>
        <p:spPr>
          <a:xfrm>
            <a:off x="679450" y="4714875"/>
            <a:ext cx="5438775" cy="4467225"/>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16" name="Google Shape;116;p3:notes"/>
          <p:cNvSpPr>
            <a:spLocks noGrp="1" noRot="1" noChangeAspect="1"/>
          </p:cNvSpPr>
          <p:nvPr>
            <p:ph type="sldImg" idx="2"/>
          </p:nvPr>
        </p:nvSpPr>
        <p:spPr>
          <a:xfrm>
            <a:off x="915987" y="744537"/>
            <a:ext cx="4965700" cy="37226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p:cNvGrpSpPr/>
        <p:nvPr/>
      </p:nvGrpSpPr>
      <p:grpSpPr>
        <a:xfrm>
          <a:off x="0" y="0"/>
          <a:ext cx="0" cy="0"/>
          <a:chOff x="0" y="0"/>
          <a:chExt cx="0" cy="0"/>
        </a:xfrm>
      </p:grpSpPr>
      <p:sp>
        <p:nvSpPr>
          <p:cNvPr id="123" name="Google Shape;123;p7:notes"/>
          <p:cNvSpPr txBox="1">
            <a:spLocks noGrp="1"/>
          </p:cNvSpPr>
          <p:nvPr>
            <p:ph type="body" idx="1"/>
          </p:nvPr>
        </p:nvSpPr>
        <p:spPr>
          <a:xfrm>
            <a:off x="679450" y="4714875"/>
            <a:ext cx="5438775" cy="4467225"/>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24" name="Google Shape;124;p7:notes"/>
          <p:cNvSpPr>
            <a:spLocks noGrp="1" noRot="1" noChangeAspect="1"/>
          </p:cNvSpPr>
          <p:nvPr>
            <p:ph type="sldImg" idx="2"/>
          </p:nvPr>
        </p:nvSpPr>
        <p:spPr>
          <a:xfrm>
            <a:off x="917575" y="744538"/>
            <a:ext cx="4962525" cy="37226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Google Shape;137;p10:notes"/>
          <p:cNvSpPr txBox="1">
            <a:spLocks noGrp="1"/>
          </p:cNvSpPr>
          <p:nvPr>
            <p:ph type="body" idx="1"/>
          </p:nvPr>
        </p:nvSpPr>
        <p:spPr>
          <a:xfrm>
            <a:off x="679450" y="4714875"/>
            <a:ext cx="5438775" cy="4467225"/>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38" name="Google Shape;138;p10:notes"/>
          <p:cNvSpPr>
            <a:spLocks noGrp="1" noRot="1" noChangeAspect="1"/>
          </p:cNvSpPr>
          <p:nvPr>
            <p:ph type="sldImg" idx="2"/>
          </p:nvPr>
        </p:nvSpPr>
        <p:spPr>
          <a:xfrm>
            <a:off x="917575" y="744538"/>
            <a:ext cx="4962525" cy="37226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p8:notes"/>
          <p:cNvSpPr txBox="1">
            <a:spLocks noGrp="1"/>
          </p:cNvSpPr>
          <p:nvPr>
            <p:ph type="body" idx="1"/>
          </p:nvPr>
        </p:nvSpPr>
        <p:spPr>
          <a:xfrm>
            <a:off x="679450" y="4714875"/>
            <a:ext cx="5438775" cy="4467225"/>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31" name="Google Shape;131;p8:notes"/>
          <p:cNvSpPr>
            <a:spLocks noGrp="1" noRot="1" noChangeAspect="1"/>
          </p:cNvSpPr>
          <p:nvPr>
            <p:ph type="sldImg" idx="2"/>
          </p:nvPr>
        </p:nvSpPr>
        <p:spPr>
          <a:xfrm>
            <a:off x="917575" y="744538"/>
            <a:ext cx="4962525" cy="37226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p11:notes"/>
          <p:cNvSpPr txBox="1">
            <a:spLocks noGrp="1"/>
          </p:cNvSpPr>
          <p:nvPr>
            <p:ph type="body" idx="1"/>
          </p:nvPr>
        </p:nvSpPr>
        <p:spPr>
          <a:xfrm>
            <a:off x="679450" y="4714875"/>
            <a:ext cx="5438775" cy="4467225"/>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45" name="Google Shape;145;p11:notes"/>
          <p:cNvSpPr>
            <a:spLocks noGrp="1" noRot="1" noChangeAspect="1"/>
          </p:cNvSpPr>
          <p:nvPr>
            <p:ph type="sldImg" idx="2"/>
          </p:nvPr>
        </p:nvSpPr>
        <p:spPr>
          <a:xfrm>
            <a:off x="915987" y="744537"/>
            <a:ext cx="4965700" cy="37226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p12:notes"/>
          <p:cNvSpPr txBox="1">
            <a:spLocks noGrp="1"/>
          </p:cNvSpPr>
          <p:nvPr>
            <p:ph type="body" idx="1"/>
          </p:nvPr>
        </p:nvSpPr>
        <p:spPr>
          <a:xfrm>
            <a:off x="679450" y="4714875"/>
            <a:ext cx="5438775" cy="4467225"/>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51" name="Google Shape;151;p12:notes"/>
          <p:cNvSpPr>
            <a:spLocks noGrp="1" noRot="1" noChangeAspect="1"/>
          </p:cNvSpPr>
          <p:nvPr>
            <p:ph type="sldImg" idx="2"/>
          </p:nvPr>
        </p:nvSpPr>
        <p:spPr>
          <a:xfrm>
            <a:off x="915987" y="744537"/>
            <a:ext cx="4965700" cy="37226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p:cNvGrpSpPr/>
        <p:nvPr/>
      </p:nvGrpSpPr>
      <p:grpSpPr>
        <a:xfrm>
          <a:off x="0" y="0"/>
          <a:ext cx="0" cy="0"/>
          <a:chOff x="0" y="0"/>
          <a:chExt cx="0" cy="0"/>
        </a:xfrm>
      </p:grpSpPr>
      <p:sp>
        <p:nvSpPr>
          <p:cNvPr id="157" name="Google Shape;157;p13:notes"/>
          <p:cNvSpPr txBox="1">
            <a:spLocks noGrp="1"/>
          </p:cNvSpPr>
          <p:nvPr>
            <p:ph type="body" idx="1"/>
          </p:nvPr>
        </p:nvSpPr>
        <p:spPr>
          <a:xfrm>
            <a:off x="679450" y="4714875"/>
            <a:ext cx="5438775" cy="4467225"/>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58" name="Google Shape;158;p13:notes"/>
          <p:cNvSpPr>
            <a:spLocks noGrp="1" noRot="1" noChangeAspect="1"/>
          </p:cNvSpPr>
          <p:nvPr>
            <p:ph type="sldImg" idx="2"/>
          </p:nvPr>
        </p:nvSpPr>
        <p:spPr>
          <a:xfrm>
            <a:off x="915987" y="744537"/>
            <a:ext cx="4965700" cy="37226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
        <p:cNvGrpSpPr/>
        <p:nvPr/>
      </p:nvGrpSpPr>
      <p:grpSpPr>
        <a:xfrm>
          <a:off x="0" y="0"/>
          <a:ext cx="0" cy="0"/>
          <a:chOff x="0" y="0"/>
          <a:chExt cx="0" cy="0"/>
        </a:xfrm>
      </p:grpSpPr>
      <p:sp>
        <p:nvSpPr>
          <p:cNvPr id="164" name="Google Shape;164;g15775e58dac_0_0:notes"/>
          <p:cNvSpPr>
            <a:spLocks noGrp="1" noRot="1" noChangeAspect="1"/>
          </p:cNvSpPr>
          <p:nvPr>
            <p:ph type="sldImg" idx="2"/>
          </p:nvPr>
        </p:nvSpPr>
        <p:spPr>
          <a:xfrm>
            <a:off x="917575" y="744538"/>
            <a:ext cx="4962525" cy="37226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
        <p:nvSpPr>
          <p:cNvPr id="165" name="Google Shape;165;g15775e58dac_0_0:notes"/>
          <p:cNvSpPr txBox="1">
            <a:spLocks noGrp="1"/>
          </p:cNvSpPr>
          <p:nvPr>
            <p:ph type="body" idx="1"/>
          </p:nvPr>
        </p:nvSpPr>
        <p:spPr>
          <a:xfrm>
            <a:off x="679450" y="4714875"/>
            <a:ext cx="5438700" cy="44673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66" name="Google Shape;166;g15775e58dac_0_0:notes"/>
          <p:cNvSpPr txBox="1">
            <a:spLocks noGrp="1"/>
          </p:cNvSpPr>
          <p:nvPr>
            <p:ph type="sldNum" idx="12"/>
          </p:nvPr>
        </p:nvSpPr>
        <p:spPr>
          <a:xfrm>
            <a:off x="3849687" y="9428162"/>
            <a:ext cx="2946300" cy="4968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14</a:t>
            </a:fld>
            <a:endParaRPr sz="140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
          <a:extLst>
            <a:ext uri="{FF2B5EF4-FFF2-40B4-BE49-F238E27FC236}">
              <a16:creationId xmlns:a16="http://schemas.microsoft.com/office/drawing/2014/main" id="{E2EFAE40-E5F5-FDF3-2C1E-B351D66F226C}"/>
            </a:ext>
          </a:extLst>
        </p:cNvPr>
        <p:cNvGrpSpPr/>
        <p:nvPr/>
      </p:nvGrpSpPr>
      <p:grpSpPr>
        <a:xfrm>
          <a:off x="0" y="0"/>
          <a:ext cx="0" cy="0"/>
          <a:chOff x="0" y="0"/>
          <a:chExt cx="0" cy="0"/>
        </a:xfrm>
      </p:grpSpPr>
      <p:sp>
        <p:nvSpPr>
          <p:cNvPr id="164" name="Google Shape;164;g15775e58dac_0_0:notes">
            <a:extLst>
              <a:ext uri="{FF2B5EF4-FFF2-40B4-BE49-F238E27FC236}">
                <a16:creationId xmlns:a16="http://schemas.microsoft.com/office/drawing/2014/main" id="{9A8EC8B9-BE79-6064-F15E-6C204C5597B7}"/>
              </a:ext>
            </a:extLst>
          </p:cNvPr>
          <p:cNvSpPr>
            <a:spLocks noGrp="1" noRot="1" noChangeAspect="1"/>
          </p:cNvSpPr>
          <p:nvPr>
            <p:ph type="sldImg" idx="2"/>
          </p:nvPr>
        </p:nvSpPr>
        <p:spPr>
          <a:xfrm>
            <a:off x="917575" y="744538"/>
            <a:ext cx="4962525" cy="37226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
        <p:nvSpPr>
          <p:cNvPr id="165" name="Google Shape;165;g15775e58dac_0_0:notes">
            <a:extLst>
              <a:ext uri="{FF2B5EF4-FFF2-40B4-BE49-F238E27FC236}">
                <a16:creationId xmlns:a16="http://schemas.microsoft.com/office/drawing/2014/main" id="{3BC449F8-BD3C-EA4E-3B0C-8FA80BF5CC61}"/>
              </a:ext>
            </a:extLst>
          </p:cNvPr>
          <p:cNvSpPr txBox="1">
            <a:spLocks noGrp="1"/>
          </p:cNvSpPr>
          <p:nvPr>
            <p:ph type="body" idx="1"/>
          </p:nvPr>
        </p:nvSpPr>
        <p:spPr>
          <a:xfrm>
            <a:off x="679450" y="4714875"/>
            <a:ext cx="5438700" cy="44673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66" name="Google Shape;166;g15775e58dac_0_0:notes">
            <a:extLst>
              <a:ext uri="{FF2B5EF4-FFF2-40B4-BE49-F238E27FC236}">
                <a16:creationId xmlns:a16="http://schemas.microsoft.com/office/drawing/2014/main" id="{B624FE40-764B-93EF-6826-DC3AEF41E94E}"/>
              </a:ext>
            </a:extLst>
          </p:cNvPr>
          <p:cNvSpPr txBox="1">
            <a:spLocks noGrp="1"/>
          </p:cNvSpPr>
          <p:nvPr>
            <p:ph type="sldNum" idx="12"/>
          </p:nvPr>
        </p:nvSpPr>
        <p:spPr>
          <a:xfrm>
            <a:off x="3849687" y="9428162"/>
            <a:ext cx="2946300" cy="4968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15</a:t>
            </a:fld>
            <a:endParaRPr sz="1400"/>
          </a:p>
        </p:txBody>
      </p:sp>
    </p:spTree>
    <p:extLst>
      <p:ext uri="{BB962C8B-B14F-4D97-AF65-F5344CB8AC3E}">
        <p14:creationId xmlns:p14="http://schemas.microsoft.com/office/powerpoint/2010/main" val="279829086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g28247802e90_0_0:notes"/>
          <p:cNvSpPr>
            <a:spLocks noGrp="1" noRot="1" noChangeAspect="1"/>
          </p:cNvSpPr>
          <p:nvPr>
            <p:ph type="sldImg" idx="2"/>
          </p:nvPr>
        </p:nvSpPr>
        <p:spPr>
          <a:xfrm>
            <a:off x="917575" y="744538"/>
            <a:ext cx="4962525" cy="37226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
        <p:nvSpPr>
          <p:cNvPr id="172" name="Google Shape;172;g28247802e90_0_0:notes"/>
          <p:cNvSpPr txBox="1">
            <a:spLocks noGrp="1"/>
          </p:cNvSpPr>
          <p:nvPr>
            <p:ph type="body" idx="1"/>
          </p:nvPr>
        </p:nvSpPr>
        <p:spPr>
          <a:xfrm>
            <a:off x="679450" y="4714875"/>
            <a:ext cx="5438700" cy="44673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73" name="Google Shape;173;g28247802e90_0_0:notes"/>
          <p:cNvSpPr txBox="1">
            <a:spLocks noGrp="1"/>
          </p:cNvSpPr>
          <p:nvPr>
            <p:ph type="sldNum" idx="12"/>
          </p:nvPr>
        </p:nvSpPr>
        <p:spPr>
          <a:xfrm>
            <a:off x="3849687" y="9428162"/>
            <a:ext cx="2946300" cy="4968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16</a:t>
            </a:fld>
            <a:endParaRPr sz="140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
        <p:cNvGrpSpPr/>
        <p:nvPr/>
      </p:nvGrpSpPr>
      <p:grpSpPr>
        <a:xfrm>
          <a:off x="0" y="0"/>
          <a:ext cx="0" cy="0"/>
          <a:chOff x="0" y="0"/>
          <a:chExt cx="0" cy="0"/>
        </a:xfrm>
      </p:grpSpPr>
      <p:sp>
        <p:nvSpPr>
          <p:cNvPr id="178" name="Google Shape;178;p19:notes"/>
          <p:cNvSpPr txBox="1">
            <a:spLocks noGrp="1"/>
          </p:cNvSpPr>
          <p:nvPr>
            <p:ph type="body" idx="1"/>
          </p:nvPr>
        </p:nvSpPr>
        <p:spPr>
          <a:xfrm>
            <a:off x="679450" y="4714875"/>
            <a:ext cx="5438775" cy="4467225"/>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79" name="Google Shape;179;p19:notes"/>
          <p:cNvSpPr>
            <a:spLocks noGrp="1" noRot="1" noChangeAspect="1"/>
          </p:cNvSpPr>
          <p:nvPr>
            <p:ph type="sldImg" idx="2"/>
          </p:nvPr>
        </p:nvSpPr>
        <p:spPr>
          <a:xfrm>
            <a:off x="915987" y="744537"/>
            <a:ext cx="4965700" cy="37226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2"/>
        <p:cNvGrpSpPr/>
        <p:nvPr/>
      </p:nvGrpSpPr>
      <p:grpSpPr>
        <a:xfrm>
          <a:off x="0" y="0"/>
          <a:ext cx="0" cy="0"/>
          <a:chOff x="0" y="0"/>
          <a:chExt cx="0" cy="0"/>
        </a:xfrm>
      </p:grpSpPr>
      <p:sp>
        <p:nvSpPr>
          <p:cNvPr id="213" name="Google Shape;213;p9:notes"/>
          <p:cNvSpPr txBox="1">
            <a:spLocks noGrp="1"/>
          </p:cNvSpPr>
          <p:nvPr>
            <p:ph type="body" idx="1"/>
          </p:nvPr>
        </p:nvSpPr>
        <p:spPr>
          <a:xfrm>
            <a:off x="679450" y="4714875"/>
            <a:ext cx="5438775" cy="4467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4" name="Google Shape;214;p9:notes"/>
          <p:cNvSpPr>
            <a:spLocks noGrp="1" noRot="1" noChangeAspect="1"/>
          </p:cNvSpPr>
          <p:nvPr>
            <p:ph type="sldImg" idx="2"/>
          </p:nvPr>
        </p:nvSpPr>
        <p:spPr>
          <a:xfrm>
            <a:off x="917575" y="744538"/>
            <a:ext cx="4962525"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9"/>
        <p:cNvGrpSpPr/>
        <p:nvPr/>
      </p:nvGrpSpPr>
      <p:grpSpPr>
        <a:xfrm>
          <a:off x="0" y="0"/>
          <a:ext cx="0" cy="0"/>
          <a:chOff x="0" y="0"/>
          <a:chExt cx="0" cy="0"/>
        </a:xfrm>
      </p:grpSpPr>
      <p:sp>
        <p:nvSpPr>
          <p:cNvPr id="220" name="Google Shape;220;p17:notes"/>
          <p:cNvSpPr txBox="1">
            <a:spLocks noGrp="1"/>
          </p:cNvSpPr>
          <p:nvPr>
            <p:ph type="body" idx="1"/>
          </p:nvPr>
        </p:nvSpPr>
        <p:spPr>
          <a:xfrm>
            <a:off x="679450" y="4714875"/>
            <a:ext cx="5438775" cy="4467225"/>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21" name="Google Shape;221;p17:notes"/>
          <p:cNvSpPr>
            <a:spLocks noGrp="1" noRot="1" noChangeAspect="1"/>
          </p:cNvSpPr>
          <p:nvPr>
            <p:ph type="sldImg" idx="2"/>
          </p:nvPr>
        </p:nvSpPr>
        <p:spPr>
          <a:xfrm>
            <a:off x="917575" y="744538"/>
            <a:ext cx="4962525" cy="37226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5"/>
        <p:cNvGrpSpPr/>
        <p:nvPr/>
      </p:nvGrpSpPr>
      <p:grpSpPr>
        <a:xfrm>
          <a:off x="0" y="0"/>
          <a:ext cx="0" cy="0"/>
          <a:chOff x="0" y="0"/>
          <a:chExt cx="0" cy="0"/>
        </a:xfrm>
      </p:grpSpPr>
      <p:sp>
        <p:nvSpPr>
          <p:cNvPr id="16" name="Google Shape;16;p21"/>
          <p:cNvSpPr txBox="1">
            <a:spLocks noGrp="1"/>
          </p:cNvSpPr>
          <p:nvPr>
            <p:ph type="title"/>
          </p:nvPr>
        </p:nvSpPr>
        <p:spPr>
          <a:xfrm>
            <a:off x="457200" y="274637"/>
            <a:ext cx="8229600" cy="11430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7" name="Google Shape;17;p21"/>
          <p:cNvSpPr txBox="1">
            <a:spLocks noGrp="1"/>
          </p:cNvSpPr>
          <p:nvPr>
            <p:ph type="body" idx="1"/>
          </p:nvPr>
        </p:nvSpPr>
        <p:spPr>
          <a:xfrm>
            <a:off x="457200" y="1600200"/>
            <a:ext cx="8229600" cy="4525962"/>
          </a:xfrm>
          <a:prstGeom prst="rect">
            <a:avLst/>
          </a:prstGeom>
          <a:noFill/>
          <a:ln>
            <a:noFill/>
          </a:ln>
        </p:spPr>
        <p:txBody>
          <a:bodyPr spcFirstLastPara="1" wrap="square" lIns="91425" tIns="45700" rIns="91425" bIns="45700" anchor="t" anchorCtr="0">
            <a:noAutofit/>
          </a:bodyPr>
          <a:lstStyle>
            <a:lvl1pPr marL="457200" lvl="0" indent="-342900" algn="l">
              <a:lnSpc>
                <a:spcPct val="100000"/>
              </a:lnSpc>
              <a:spcBef>
                <a:spcPts val="360"/>
              </a:spcBef>
              <a:spcAft>
                <a:spcPts val="0"/>
              </a:spcAft>
              <a:buClr>
                <a:schemeClr val="dk1"/>
              </a:buClr>
              <a:buSzPts val="1800"/>
              <a:buChar char="•"/>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18" name="Google Shape;18;p2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2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 name="Google Shape;20;p2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1"/>
        <p:cNvGrpSpPr/>
        <p:nvPr/>
      </p:nvGrpSpPr>
      <p:grpSpPr>
        <a:xfrm>
          <a:off x="0" y="0"/>
          <a:ext cx="0" cy="0"/>
          <a:chOff x="0" y="0"/>
          <a:chExt cx="0" cy="0"/>
        </a:xfrm>
      </p:grpSpPr>
      <p:sp>
        <p:nvSpPr>
          <p:cNvPr id="22" name="Google Shape;22;p2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 name="Google Shape;23;p2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4" name="Google Shape;24;p2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25"/>
        <p:cNvGrpSpPr/>
        <p:nvPr/>
      </p:nvGrpSpPr>
      <p:grpSpPr>
        <a:xfrm>
          <a:off x="0" y="0"/>
          <a:ext cx="0" cy="0"/>
          <a:chOff x="0" y="0"/>
          <a:chExt cx="0" cy="0"/>
        </a:xfrm>
      </p:grpSpPr>
      <p:sp>
        <p:nvSpPr>
          <p:cNvPr id="26" name="Google Shape;26;p22"/>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27" name="Google Shape;27;p22"/>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640"/>
              </a:spcBef>
              <a:spcAft>
                <a:spcPts val="0"/>
              </a:spcAft>
              <a:buClr>
                <a:srgbClr val="888888"/>
              </a:buClr>
              <a:buSzPts val="3200"/>
              <a:buNone/>
              <a:defRPr>
                <a:solidFill>
                  <a:srgbClr val="888888"/>
                </a:solidFill>
              </a:defRPr>
            </a:lvl1pPr>
            <a:lvl2pPr lvl="1" algn="ctr">
              <a:lnSpc>
                <a:spcPct val="100000"/>
              </a:lnSpc>
              <a:spcBef>
                <a:spcPts val="560"/>
              </a:spcBef>
              <a:spcAft>
                <a:spcPts val="0"/>
              </a:spcAft>
              <a:buClr>
                <a:srgbClr val="888888"/>
              </a:buClr>
              <a:buSzPts val="2800"/>
              <a:buNone/>
              <a:defRPr>
                <a:solidFill>
                  <a:srgbClr val="888888"/>
                </a:solidFill>
              </a:defRPr>
            </a:lvl2pPr>
            <a:lvl3pPr lvl="2" algn="ctr">
              <a:lnSpc>
                <a:spcPct val="100000"/>
              </a:lnSpc>
              <a:spcBef>
                <a:spcPts val="480"/>
              </a:spcBef>
              <a:spcAft>
                <a:spcPts val="0"/>
              </a:spcAft>
              <a:buClr>
                <a:srgbClr val="888888"/>
              </a:buClr>
              <a:buSzPts val="2400"/>
              <a:buNone/>
              <a:defRPr>
                <a:solidFill>
                  <a:srgbClr val="888888"/>
                </a:solidFill>
              </a:defRPr>
            </a:lvl3pPr>
            <a:lvl4pPr lvl="3" algn="ctr">
              <a:lnSpc>
                <a:spcPct val="100000"/>
              </a:lnSpc>
              <a:spcBef>
                <a:spcPts val="400"/>
              </a:spcBef>
              <a:spcAft>
                <a:spcPts val="0"/>
              </a:spcAft>
              <a:buClr>
                <a:srgbClr val="888888"/>
              </a:buClr>
              <a:buSzPts val="2000"/>
              <a:buNone/>
              <a:defRPr>
                <a:solidFill>
                  <a:srgbClr val="888888"/>
                </a:solidFill>
              </a:defRPr>
            </a:lvl4pPr>
            <a:lvl5pPr lvl="4" algn="ctr">
              <a:lnSpc>
                <a:spcPct val="100000"/>
              </a:lnSpc>
              <a:spcBef>
                <a:spcPts val="400"/>
              </a:spcBef>
              <a:spcAft>
                <a:spcPts val="0"/>
              </a:spcAft>
              <a:buClr>
                <a:srgbClr val="888888"/>
              </a:buClr>
              <a:buSzPts val="2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a:endParaRPr/>
          </a:p>
        </p:txBody>
      </p:sp>
      <p:sp>
        <p:nvSpPr>
          <p:cNvPr id="28" name="Google Shape;28;p2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 name="Google Shape;29;p2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0" name="Google Shape;30;p2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31"/>
        <p:cNvGrpSpPr/>
        <p:nvPr/>
      </p:nvGrpSpPr>
      <p:grpSpPr>
        <a:xfrm>
          <a:off x="0" y="0"/>
          <a:ext cx="0" cy="0"/>
          <a:chOff x="0" y="0"/>
          <a:chExt cx="0" cy="0"/>
        </a:xfrm>
      </p:grpSpPr>
      <p:sp>
        <p:nvSpPr>
          <p:cNvPr id="32" name="Google Shape;32;p24"/>
          <p:cNvSpPr txBox="1">
            <a:spLocks noGrp="1"/>
          </p:cNvSpPr>
          <p:nvPr>
            <p:ph type="title"/>
          </p:nvPr>
        </p:nvSpPr>
        <p:spPr>
          <a:xfrm rot="5400000">
            <a:off x="4732338" y="2171701"/>
            <a:ext cx="5851525" cy="20574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33" name="Google Shape;33;p24"/>
          <p:cNvSpPr txBox="1">
            <a:spLocks noGrp="1"/>
          </p:cNvSpPr>
          <p:nvPr>
            <p:ph type="body" idx="1"/>
          </p:nvPr>
        </p:nvSpPr>
        <p:spPr>
          <a:xfrm rot="5400000">
            <a:off x="541338" y="190500"/>
            <a:ext cx="5851525" cy="6019800"/>
          </a:xfrm>
          <a:prstGeom prst="rect">
            <a:avLst/>
          </a:prstGeom>
          <a:noFill/>
          <a:ln>
            <a:noFill/>
          </a:ln>
        </p:spPr>
        <p:txBody>
          <a:bodyPr spcFirstLastPara="1" wrap="square" lIns="91425" tIns="45700" rIns="91425" bIns="45700" anchor="t" anchorCtr="0">
            <a:noAutofit/>
          </a:bodyPr>
          <a:lstStyle>
            <a:lvl1pPr marL="457200" lvl="0" indent="-342900" algn="l">
              <a:lnSpc>
                <a:spcPct val="100000"/>
              </a:lnSpc>
              <a:spcBef>
                <a:spcPts val="360"/>
              </a:spcBef>
              <a:spcAft>
                <a:spcPts val="0"/>
              </a:spcAft>
              <a:buClr>
                <a:schemeClr val="dk1"/>
              </a:buClr>
              <a:buSzPts val="1800"/>
              <a:buChar char="•"/>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34" name="Google Shape;34;p2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 name="Google Shape;35;p24"/>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6" name="Google Shape;36;p2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37"/>
        <p:cNvGrpSpPr/>
        <p:nvPr/>
      </p:nvGrpSpPr>
      <p:grpSpPr>
        <a:xfrm>
          <a:off x="0" y="0"/>
          <a:ext cx="0" cy="0"/>
          <a:chOff x="0" y="0"/>
          <a:chExt cx="0" cy="0"/>
        </a:xfrm>
      </p:grpSpPr>
      <p:sp>
        <p:nvSpPr>
          <p:cNvPr id="38" name="Google Shape;38;p25"/>
          <p:cNvSpPr txBox="1">
            <a:spLocks noGrp="1"/>
          </p:cNvSpPr>
          <p:nvPr>
            <p:ph type="title"/>
          </p:nvPr>
        </p:nvSpPr>
        <p:spPr>
          <a:xfrm>
            <a:off x="457200" y="274637"/>
            <a:ext cx="8229600" cy="11430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39" name="Google Shape;39;p25"/>
          <p:cNvSpPr txBox="1">
            <a:spLocks noGrp="1"/>
          </p:cNvSpPr>
          <p:nvPr>
            <p:ph type="body" idx="1"/>
          </p:nvPr>
        </p:nvSpPr>
        <p:spPr>
          <a:xfrm rot="5400000">
            <a:off x="2309019" y="-251619"/>
            <a:ext cx="4525962" cy="8229600"/>
          </a:xfrm>
          <a:prstGeom prst="rect">
            <a:avLst/>
          </a:prstGeom>
          <a:noFill/>
          <a:ln>
            <a:noFill/>
          </a:ln>
        </p:spPr>
        <p:txBody>
          <a:bodyPr spcFirstLastPara="1" wrap="square" lIns="91425" tIns="45700" rIns="91425" bIns="45700" anchor="t" anchorCtr="0">
            <a:noAutofit/>
          </a:bodyPr>
          <a:lstStyle>
            <a:lvl1pPr marL="457200" lvl="0" indent="-342900" algn="l">
              <a:lnSpc>
                <a:spcPct val="100000"/>
              </a:lnSpc>
              <a:spcBef>
                <a:spcPts val="360"/>
              </a:spcBef>
              <a:spcAft>
                <a:spcPts val="0"/>
              </a:spcAft>
              <a:buClr>
                <a:schemeClr val="dk1"/>
              </a:buClr>
              <a:buSzPts val="1800"/>
              <a:buChar char="•"/>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40" name="Google Shape;40;p2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1" name="Google Shape;41;p2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2" name="Google Shape;42;p2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43"/>
        <p:cNvGrpSpPr/>
        <p:nvPr/>
      </p:nvGrpSpPr>
      <p:grpSpPr>
        <a:xfrm>
          <a:off x="0" y="0"/>
          <a:ext cx="0" cy="0"/>
          <a:chOff x="0" y="0"/>
          <a:chExt cx="0" cy="0"/>
        </a:xfrm>
      </p:grpSpPr>
      <p:sp>
        <p:nvSpPr>
          <p:cNvPr id="44" name="Google Shape;44;p26"/>
          <p:cNvSpPr txBox="1">
            <a:spLocks noGrp="1"/>
          </p:cNvSpPr>
          <p:nvPr>
            <p:ph type="title"/>
          </p:nvPr>
        </p:nvSpPr>
        <p:spPr>
          <a:xfrm>
            <a:off x="1792288" y="4800600"/>
            <a:ext cx="5486400" cy="566738"/>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SzPts val="1400"/>
              <a:buNone/>
              <a:defRPr sz="2000" b="1"/>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45" name="Google Shape;45;p26"/>
          <p:cNvSpPr>
            <a:spLocks noGrp="1"/>
          </p:cNvSpPr>
          <p:nvPr>
            <p:ph type="pic" idx="2"/>
          </p:nvPr>
        </p:nvSpPr>
        <p:spPr>
          <a:xfrm>
            <a:off x="1792288" y="612775"/>
            <a:ext cx="5486400" cy="4114800"/>
          </a:xfrm>
          <a:prstGeom prst="rect">
            <a:avLst/>
          </a:prstGeom>
          <a:noFill/>
          <a:ln>
            <a:noFill/>
          </a:ln>
        </p:spPr>
      </p:sp>
      <p:sp>
        <p:nvSpPr>
          <p:cNvPr id="46" name="Google Shape;46;p26"/>
          <p:cNvSpPr txBox="1">
            <a:spLocks noGrp="1"/>
          </p:cNvSpPr>
          <p:nvPr>
            <p:ph type="body" idx="1"/>
          </p:nvPr>
        </p:nvSpPr>
        <p:spPr>
          <a:xfrm>
            <a:off x="1792288" y="5367338"/>
            <a:ext cx="5486400" cy="804862"/>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280"/>
              </a:spcBef>
              <a:spcAft>
                <a:spcPts val="0"/>
              </a:spcAft>
              <a:buClr>
                <a:schemeClr val="dk1"/>
              </a:buClr>
              <a:buSzPts val="1400"/>
              <a:buNone/>
              <a:defRPr sz="1400"/>
            </a:lvl1pPr>
            <a:lvl2pPr marL="914400" lvl="1" indent="-228600" algn="l">
              <a:lnSpc>
                <a:spcPct val="100000"/>
              </a:lnSpc>
              <a:spcBef>
                <a:spcPts val="240"/>
              </a:spcBef>
              <a:spcAft>
                <a:spcPts val="0"/>
              </a:spcAft>
              <a:buClr>
                <a:schemeClr val="dk1"/>
              </a:buClr>
              <a:buSzPts val="1200"/>
              <a:buNone/>
              <a:defRPr sz="1200"/>
            </a:lvl2pPr>
            <a:lvl3pPr marL="1371600" lvl="2" indent="-228600" algn="l">
              <a:lnSpc>
                <a:spcPct val="100000"/>
              </a:lnSpc>
              <a:spcBef>
                <a:spcPts val="200"/>
              </a:spcBef>
              <a:spcAft>
                <a:spcPts val="0"/>
              </a:spcAft>
              <a:buClr>
                <a:schemeClr val="dk1"/>
              </a:buClr>
              <a:buSzPts val="1000"/>
              <a:buNone/>
              <a:defRPr sz="1000"/>
            </a:lvl3pPr>
            <a:lvl4pPr marL="1828800" lvl="3" indent="-228600" algn="l">
              <a:lnSpc>
                <a:spcPct val="100000"/>
              </a:lnSpc>
              <a:spcBef>
                <a:spcPts val="180"/>
              </a:spcBef>
              <a:spcAft>
                <a:spcPts val="0"/>
              </a:spcAft>
              <a:buClr>
                <a:schemeClr val="dk1"/>
              </a:buClr>
              <a:buSzPts val="900"/>
              <a:buNone/>
              <a:defRPr sz="900"/>
            </a:lvl4pPr>
            <a:lvl5pPr marL="2286000" lvl="4" indent="-228600" algn="l">
              <a:lnSpc>
                <a:spcPct val="100000"/>
              </a:lnSpc>
              <a:spcBef>
                <a:spcPts val="180"/>
              </a:spcBef>
              <a:spcAft>
                <a:spcPts val="0"/>
              </a:spcAft>
              <a:buClr>
                <a:schemeClr val="dk1"/>
              </a:buClr>
              <a:buSzPts val="900"/>
              <a:buNone/>
              <a:defRPr sz="900"/>
            </a:lvl5pPr>
            <a:lvl6pPr marL="2743200" lvl="5" indent="-228600" algn="l">
              <a:lnSpc>
                <a:spcPct val="100000"/>
              </a:lnSpc>
              <a:spcBef>
                <a:spcPts val="180"/>
              </a:spcBef>
              <a:spcAft>
                <a:spcPts val="0"/>
              </a:spcAft>
              <a:buClr>
                <a:schemeClr val="dk1"/>
              </a:buClr>
              <a:buSzPts val="900"/>
              <a:buNone/>
              <a:defRPr sz="900"/>
            </a:lvl6pPr>
            <a:lvl7pPr marL="3200400" lvl="6" indent="-228600" algn="l">
              <a:lnSpc>
                <a:spcPct val="100000"/>
              </a:lnSpc>
              <a:spcBef>
                <a:spcPts val="180"/>
              </a:spcBef>
              <a:spcAft>
                <a:spcPts val="0"/>
              </a:spcAft>
              <a:buClr>
                <a:schemeClr val="dk1"/>
              </a:buClr>
              <a:buSzPts val="900"/>
              <a:buNone/>
              <a:defRPr sz="900"/>
            </a:lvl7pPr>
            <a:lvl8pPr marL="3657600" lvl="7" indent="-228600" algn="l">
              <a:lnSpc>
                <a:spcPct val="100000"/>
              </a:lnSpc>
              <a:spcBef>
                <a:spcPts val="180"/>
              </a:spcBef>
              <a:spcAft>
                <a:spcPts val="0"/>
              </a:spcAft>
              <a:buClr>
                <a:schemeClr val="dk1"/>
              </a:buClr>
              <a:buSzPts val="900"/>
              <a:buNone/>
              <a:defRPr sz="900"/>
            </a:lvl8pPr>
            <a:lvl9pPr marL="4114800" lvl="8" indent="-228600" algn="l">
              <a:lnSpc>
                <a:spcPct val="100000"/>
              </a:lnSpc>
              <a:spcBef>
                <a:spcPts val="180"/>
              </a:spcBef>
              <a:spcAft>
                <a:spcPts val="0"/>
              </a:spcAft>
              <a:buClr>
                <a:schemeClr val="dk1"/>
              </a:buClr>
              <a:buSzPts val="900"/>
              <a:buNone/>
              <a:defRPr sz="900"/>
            </a:lvl9pPr>
          </a:lstStyle>
          <a:p>
            <a:endParaRPr/>
          </a:p>
        </p:txBody>
      </p:sp>
      <p:sp>
        <p:nvSpPr>
          <p:cNvPr id="47" name="Google Shape;47;p2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 name="Google Shape;48;p2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9" name="Google Shape;49;p2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0"/>
        <p:cNvGrpSpPr/>
        <p:nvPr/>
      </p:nvGrpSpPr>
      <p:grpSpPr>
        <a:xfrm>
          <a:off x="0" y="0"/>
          <a:ext cx="0" cy="0"/>
          <a:chOff x="0" y="0"/>
          <a:chExt cx="0" cy="0"/>
        </a:xfrm>
      </p:grpSpPr>
      <p:sp>
        <p:nvSpPr>
          <p:cNvPr id="51" name="Google Shape;51;p27"/>
          <p:cNvSpPr txBox="1">
            <a:spLocks noGrp="1"/>
          </p:cNvSpPr>
          <p:nvPr>
            <p:ph type="title"/>
          </p:nvPr>
        </p:nvSpPr>
        <p:spPr>
          <a:xfrm>
            <a:off x="457200" y="273050"/>
            <a:ext cx="3008313" cy="1162050"/>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SzPts val="1400"/>
              <a:buNone/>
              <a:defRPr sz="2000" b="1"/>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52" name="Google Shape;52;p27"/>
          <p:cNvSpPr txBox="1">
            <a:spLocks noGrp="1"/>
          </p:cNvSpPr>
          <p:nvPr>
            <p:ph type="body" idx="1"/>
          </p:nvPr>
        </p:nvSpPr>
        <p:spPr>
          <a:xfrm>
            <a:off x="3575050" y="273050"/>
            <a:ext cx="5111750" cy="5853113"/>
          </a:xfrm>
          <a:prstGeom prst="rect">
            <a:avLst/>
          </a:prstGeom>
          <a:noFill/>
          <a:ln>
            <a:noFill/>
          </a:ln>
        </p:spPr>
        <p:txBody>
          <a:bodyPr spcFirstLastPara="1" wrap="square" lIns="91425" tIns="45700" rIns="91425" bIns="45700" anchor="t" anchorCtr="0">
            <a:noAutofit/>
          </a:bodyPr>
          <a:lstStyle>
            <a:lvl1pPr marL="457200" lvl="0" indent="-431800" algn="l">
              <a:lnSpc>
                <a:spcPct val="100000"/>
              </a:lnSpc>
              <a:spcBef>
                <a:spcPts val="640"/>
              </a:spcBef>
              <a:spcAft>
                <a:spcPts val="0"/>
              </a:spcAft>
              <a:buClr>
                <a:schemeClr val="dk1"/>
              </a:buClr>
              <a:buSzPts val="3200"/>
              <a:buChar char="•"/>
              <a:defRPr sz="3200"/>
            </a:lvl1pPr>
            <a:lvl2pPr marL="914400" lvl="1" indent="-406400" algn="l">
              <a:lnSpc>
                <a:spcPct val="100000"/>
              </a:lnSpc>
              <a:spcBef>
                <a:spcPts val="560"/>
              </a:spcBef>
              <a:spcAft>
                <a:spcPts val="0"/>
              </a:spcAft>
              <a:buClr>
                <a:schemeClr val="dk1"/>
              </a:buClr>
              <a:buSzPts val="2800"/>
              <a:buChar char="–"/>
              <a:defRPr sz="2800"/>
            </a:lvl2pPr>
            <a:lvl3pPr marL="1371600" lvl="2" indent="-381000" algn="l">
              <a:lnSpc>
                <a:spcPct val="100000"/>
              </a:lnSpc>
              <a:spcBef>
                <a:spcPts val="480"/>
              </a:spcBef>
              <a:spcAft>
                <a:spcPts val="0"/>
              </a:spcAft>
              <a:buClr>
                <a:schemeClr val="dk1"/>
              </a:buClr>
              <a:buSzPts val="2400"/>
              <a:buChar char="•"/>
              <a:defRPr sz="2400"/>
            </a:lvl3pPr>
            <a:lvl4pPr marL="1828800" lvl="3" indent="-355600" algn="l">
              <a:lnSpc>
                <a:spcPct val="100000"/>
              </a:lnSpc>
              <a:spcBef>
                <a:spcPts val="400"/>
              </a:spcBef>
              <a:spcAft>
                <a:spcPts val="0"/>
              </a:spcAft>
              <a:buClr>
                <a:schemeClr val="dk1"/>
              </a:buClr>
              <a:buSzPts val="2000"/>
              <a:buChar char="–"/>
              <a:defRPr sz="2000"/>
            </a:lvl4pPr>
            <a:lvl5pPr marL="2286000" lvl="4" indent="-355600" algn="l">
              <a:lnSpc>
                <a:spcPct val="100000"/>
              </a:lnSpc>
              <a:spcBef>
                <a:spcPts val="400"/>
              </a:spcBef>
              <a:spcAft>
                <a:spcPts val="0"/>
              </a:spcAft>
              <a:buClr>
                <a:schemeClr val="dk1"/>
              </a:buClr>
              <a:buSzPts val="2000"/>
              <a:buChar char="»"/>
              <a:defRPr sz="2000"/>
            </a:lvl5pPr>
            <a:lvl6pPr marL="2743200" lvl="5" indent="-355600" algn="l">
              <a:lnSpc>
                <a:spcPct val="100000"/>
              </a:lnSpc>
              <a:spcBef>
                <a:spcPts val="400"/>
              </a:spcBef>
              <a:spcAft>
                <a:spcPts val="0"/>
              </a:spcAft>
              <a:buClr>
                <a:schemeClr val="dk1"/>
              </a:buClr>
              <a:buSzPts val="2000"/>
              <a:buChar char="•"/>
              <a:defRPr sz="2000"/>
            </a:lvl6pPr>
            <a:lvl7pPr marL="3200400" lvl="6" indent="-355600" algn="l">
              <a:lnSpc>
                <a:spcPct val="100000"/>
              </a:lnSpc>
              <a:spcBef>
                <a:spcPts val="400"/>
              </a:spcBef>
              <a:spcAft>
                <a:spcPts val="0"/>
              </a:spcAft>
              <a:buClr>
                <a:schemeClr val="dk1"/>
              </a:buClr>
              <a:buSzPts val="2000"/>
              <a:buChar char="•"/>
              <a:defRPr sz="2000"/>
            </a:lvl7pPr>
            <a:lvl8pPr marL="3657600" lvl="7" indent="-355600" algn="l">
              <a:lnSpc>
                <a:spcPct val="100000"/>
              </a:lnSpc>
              <a:spcBef>
                <a:spcPts val="400"/>
              </a:spcBef>
              <a:spcAft>
                <a:spcPts val="0"/>
              </a:spcAft>
              <a:buClr>
                <a:schemeClr val="dk1"/>
              </a:buClr>
              <a:buSzPts val="2000"/>
              <a:buChar char="•"/>
              <a:defRPr sz="2000"/>
            </a:lvl8pPr>
            <a:lvl9pPr marL="4114800" lvl="8" indent="-355600" algn="l">
              <a:lnSpc>
                <a:spcPct val="100000"/>
              </a:lnSpc>
              <a:spcBef>
                <a:spcPts val="400"/>
              </a:spcBef>
              <a:spcAft>
                <a:spcPts val="0"/>
              </a:spcAft>
              <a:buClr>
                <a:schemeClr val="dk1"/>
              </a:buClr>
              <a:buSzPts val="2000"/>
              <a:buChar char="•"/>
              <a:defRPr sz="2000"/>
            </a:lvl9pPr>
          </a:lstStyle>
          <a:p>
            <a:endParaRPr/>
          </a:p>
        </p:txBody>
      </p:sp>
      <p:sp>
        <p:nvSpPr>
          <p:cNvPr id="53" name="Google Shape;53;p27"/>
          <p:cNvSpPr txBox="1">
            <a:spLocks noGrp="1"/>
          </p:cNvSpPr>
          <p:nvPr>
            <p:ph type="body" idx="2"/>
          </p:nvPr>
        </p:nvSpPr>
        <p:spPr>
          <a:xfrm>
            <a:off x="457200" y="1435100"/>
            <a:ext cx="3008313" cy="4691063"/>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280"/>
              </a:spcBef>
              <a:spcAft>
                <a:spcPts val="0"/>
              </a:spcAft>
              <a:buClr>
                <a:schemeClr val="dk1"/>
              </a:buClr>
              <a:buSzPts val="1400"/>
              <a:buNone/>
              <a:defRPr sz="1400"/>
            </a:lvl1pPr>
            <a:lvl2pPr marL="914400" lvl="1" indent="-228600" algn="l">
              <a:lnSpc>
                <a:spcPct val="100000"/>
              </a:lnSpc>
              <a:spcBef>
                <a:spcPts val="240"/>
              </a:spcBef>
              <a:spcAft>
                <a:spcPts val="0"/>
              </a:spcAft>
              <a:buClr>
                <a:schemeClr val="dk1"/>
              </a:buClr>
              <a:buSzPts val="1200"/>
              <a:buNone/>
              <a:defRPr sz="1200"/>
            </a:lvl2pPr>
            <a:lvl3pPr marL="1371600" lvl="2" indent="-228600" algn="l">
              <a:lnSpc>
                <a:spcPct val="100000"/>
              </a:lnSpc>
              <a:spcBef>
                <a:spcPts val="200"/>
              </a:spcBef>
              <a:spcAft>
                <a:spcPts val="0"/>
              </a:spcAft>
              <a:buClr>
                <a:schemeClr val="dk1"/>
              </a:buClr>
              <a:buSzPts val="1000"/>
              <a:buNone/>
              <a:defRPr sz="1000"/>
            </a:lvl3pPr>
            <a:lvl4pPr marL="1828800" lvl="3" indent="-228600" algn="l">
              <a:lnSpc>
                <a:spcPct val="100000"/>
              </a:lnSpc>
              <a:spcBef>
                <a:spcPts val="180"/>
              </a:spcBef>
              <a:spcAft>
                <a:spcPts val="0"/>
              </a:spcAft>
              <a:buClr>
                <a:schemeClr val="dk1"/>
              </a:buClr>
              <a:buSzPts val="900"/>
              <a:buNone/>
              <a:defRPr sz="900"/>
            </a:lvl4pPr>
            <a:lvl5pPr marL="2286000" lvl="4" indent="-228600" algn="l">
              <a:lnSpc>
                <a:spcPct val="100000"/>
              </a:lnSpc>
              <a:spcBef>
                <a:spcPts val="180"/>
              </a:spcBef>
              <a:spcAft>
                <a:spcPts val="0"/>
              </a:spcAft>
              <a:buClr>
                <a:schemeClr val="dk1"/>
              </a:buClr>
              <a:buSzPts val="900"/>
              <a:buNone/>
              <a:defRPr sz="900"/>
            </a:lvl5pPr>
            <a:lvl6pPr marL="2743200" lvl="5" indent="-228600" algn="l">
              <a:lnSpc>
                <a:spcPct val="100000"/>
              </a:lnSpc>
              <a:spcBef>
                <a:spcPts val="180"/>
              </a:spcBef>
              <a:spcAft>
                <a:spcPts val="0"/>
              </a:spcAft>
              <a:buClr>
                <a:schemeClr val="dk1"/>
              </a:buClr>
              <a:buSzPts val="900"/>
              <a:buNone/>
              <a:defRPr sz="900"/>
            </a:lvl6pPr>
            <a:lvl7pPr marL="3200400" lvl="6" indent="-228600" algn="l">
              <a:lnSpc>
                <a:spcPct val="100000"/>
              </a:lnSpc>
              <a:spcBef>
                <a:spcPts val="180"/>
              </a:spcBef>
              <a:spcAft>
                <a:spcPts val="0"/>
              </a:spcAft>
              <a:buClr>
                <a:schemeClr val="dk1"/>
              </a:buClr>
              <a:buSzPts val="900"/>
              <a:buNone/>
              <a:defRPr sz="900"/>
            </a:lvl7pPr>
            <a:lvl8pPr marL="3657600" lvl="7" indent="-228600" algn="l">
              <a:lnSpc>
                <a:spcPct val="100000"/>
              </a:lnSpc>
              <a:spcBef>
                <a:spcPts val="180"/>
              </a:spcBef>
              <a:spcAft>
                <a:spcPts val="0"/>
              </a:spcAft>
              <a:buClr>
                <a:schemeClr val="dk1"/>
              </a:buClr>
              <a:buSzPts val="900"/>
              <a:buNone/>
              <a:defRPr sz="900"/>
            </a:lvl8pPr>
            <a:lvl9pPr marL="4114800" lvl="8" indent="-228600" algn="l">
              <a:lnSpc>
                <a:spcPct val="100000"/>
              </a:lnSpc>
              <a:spcBef>
                <a:spcPts val="180"/>
              </a:spcBef>
              <a:spcAft>
                <a:spcPts val="0"/>
              </a:spcAft>
              <a:buClr>
                <a:schemeClr val="dk1"/>
              </a:buClr>
              <a:buSzPts val="900"/>
              <a:buNone/>
              <a:defRPr sz="900"/>
            </a:lvl9pPr>
          </a:lstStyle>
          <a:p>
            <a:endParaRPr/>
          </a:p>
        </p:txBody>
      </p:sp>
      <p:sp>
        <p:nvSpPr>
          <p:cNvPr id="54" name="Google Shape;54;p2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5" name="Google Shape;55;p2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6" name="Google Shape;56;p2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7"/>
        <p:cNvGrpSpPr/>
        <p:nvPr/>
      </p:nvGrpSpPr>
      <p:grpSpPr>
        <a:xfrm>
          <a:off x="0" y="0"/>
          <a:ext cx="0" cy="0"/>
          <a:chOff x="0" y="0"/>
          <a:chExt cx="0" cy="0"/>
        </a:xfrm>
      </p:grpSpPr>
      <p:sp>
        <p:nvSpPr>
          <p:cNvPr id="58" name="Google Shape;58;p28"/>
          <p:cNvSpPr txBox="1">
            <a:spLocks noGrp="1"/>
          </p:cNvSpPr>
          <p:nvPr>
            <p:ph type="title"/>
          </p:nvPr>
        </p:nvSpPr>
        <p:spPr>
          <a:xfrm>
            <a:off x="457200" y="274637"/>
            <a:ext cx="8229600" cy="11430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59" name="Google Shape;59;p2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2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1" name="Google Shape;61;p2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62"/>
        <p:cNvGrpSpPr/>
        <p:nvPr/>
      </p:nvGrpSpPr>
      <p:grpSpPr>
        <a:xfrm>
          <a:off x="0" y="0"/>
          <a:ext cx="0" cy="0"/>
          <a:chOff x="0" y="0"/>
          <a:chExt cx="0" cy="0"/>
        </a:xfrm>
      </p:grpSpPr>
      <p:sp>
        <p:nvSpPr>
          <p:cNvPr id="63" name="Google Shape;63;p29"/>
          <p:cNvSpPr txBox="1">
            <a:spLocks noGrp="1"/>
          </p:cNvSpPr>
          <p:nvPr>
            <p:ph type="title"/>
          </p:nvPr>
        </p:nvSpPr>
        <p:spPr>
          <a:xfrm>
            <a:off x="457200" y="274637"/>
            <a:ext cx="8229600" cy="11430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64" name="Google Shape;64;p29"/>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noAutofit/>
          </a:bodyPr>
          <a:lstStyle>
            <a:lvl1pPr marL="457200" lvl="0" indent="-228600" algn="l">
              <a:lnSpc>
                <a:spcPct val="100000"/>
              </a:lnSpc>
              <a:spcBef>
                <a:spcPts val="480"/>
              </a:spcBef>
              <a:spcAft>
                <a:spcPts val="0"/>
              </a:spcAft>
              <a:buClr>
                <a:schemeClr val="dk1"/>
              </a:buClr>
              <a:buSzPts val="2400"/>
              <a:buNone/>
              <a:defRPr sz="2400" b="1"/>
            </a:lvl1pPr>
            <a:lvl2pPr marL="914400" lvl="1" indent="-228600" algn="l">
              <a:lnSpc>
                <a:spcPct val="100000"/>
              </a:lnSpc>
              <a:spcBef>
                <a:spcPts val="400"/>
              </a:spcBef>
              <a:spcAft>
                <a:spcPts val="0"/>
              </a:spcAft>
              <a:buClr>
                <a:schemeClr val="dk1"/>
              </a:buClr>
              <a:buSzPts val="2000"/>
              <a:buNone/>
              <a:defRPr sz="2000" b="1"/>
            </a:lvl2pPr>
            <a:lvl3pPr marL="1371600" lvl="2" indent="-228600" algn="l">
              <a:lnSpc>
                <a:spcPct val="100000"/>
              </a:lnSpc>
              <a:spcBef>
                <a:spcPts val="360"/>
              </a:spcBef>
              <a:spcAft>
                <a:spcPts val="0"/>
              </a:spcAft>
              <a:buClr>
                <a:schemeClr val="dk1"/>
              </a:buClr>
              <a:buSzPts val="1800"/>
              <a:buNone/>
              <a:defRPr sz="1800" b="1"/>
            </a:lvl3pPr>
            <a:lvl4pPr marL="1828800" lvl="3" indent="-228600" algn="l">
              <a:lnSpc>
                <a:spcPct val="100000"/>
              </a:lnSpc>
              <a:spcBef>
                <a:spcPts val="320"/>
              </a:spcBef>
              <a:spcAft>
                <a:spcPts val="0"/>
              </a:spcAft>
              <a:buClr>
                <a:schemeClr val="dk1"/>
              </a:buClr>
              <a:buSzPts val="1600"/>
              <a:buNone/>
              <a:defRPr sz="1600" b="1"/>
            </a:lvl4pPr>
            <a:lvl5pPr marL="2286000" lvl="4" indent="-228600" algn="l">
              <a:lnSpc>
                <a:spcPct val="100000"/>
              </a:lnSpc>
              <a:spcBef>
                <a:spcPts val="320"/>
              </a:spcBef>
              <a:spcAft>
                <a:spcPts val="0"/>
              </a:spcAft>
              <a:buClr>
                <a:schemeClr val="dk1"/>
              </a:buClr>
              <a:buSzPts val="1600"/>
              <a:buNone/>
              <a:defRPr sz="1600" b="1"/>
            </a:lvl5pPr>
            <a:lvl6pPr marL="2743200" lvl="5" indent="-228600" algn="l">
              <a:lnSpc>
                <a:spcPct val="100000"/>
              </a:lnSpc>
              <a:spcBef>
                <a:spcPts val="320"/>
              </a:spcBef>
              <a:spcAft>
                <a:spcPts val="0"/>
              </a:spcAft>
              <a:buClr>
                <a:schemeClr val="dk1"/>
              </a:buClr>
              <a:buSzPts val="1600"/>
              <a:buNone/>
              <a:defRPr sz="1600" b="1"/>
            </a:lvl6pPr>
            <a:lvl7pPr marL="3200400" lvl="6" indent="-228600" algn="l">
              <a:lnSpc>
                <a:spcPct val="100000"/>
              </a:lnSpc>
              <a:spcBef>
                <a:spcPts val="320"/>
              </a:spcBef>
              <a:spcAft>
                <a:spcPts val="0"/>
              </a:spcAft>
              <a:buClr>
                <a:schemeClr val="dk1"/>
              </a:buClr>
              <a:buSzPts val="1600"/>
              <a:buNone/>
              <a:defRPr sz="1600" b="1"/>
            </a:lvl7pPr>
            <a:lvl8pPr marL="3657600" lvl="7" indent="-228600" algn="l">
              <a:lnSpc>
                <a:spcPct val="100000"/>
              </a:lnSpc>
              <a:spcBef>
                <a:spcPts val="320"/>
              </a:spcBef>
              <a:spcAft>
                <a:spcPts val="0"/>
              </a:spcAft>
              <a:buClr>
                <a:schemeClr val="dk1"/>
              </a:buClr>
              <a:buSzPts val="1600"/>
              <a:buNone/>
              <a:defRPr sz="1600" b="1"/>
            </a:lvl8pPr>
            <a:lvl9pPr marL="4114800" lvl="8" indent="-228600" algn="l">
              <a:lnSpc>
                <a:spcPct val="100000"/>
              </a:lnSpc>
              <a:spcBef>
                <a:spcPts val="320"/>
              </a:spcBef>
              <a:spcAft>
                <a:spcPts val="0"/>
              </a:spcAft>
              <a:buClr>
                <a:schemeClr val="dk1"/>
              </a:buClr>
              <a:buSzPts val="1600"/>
              <a:buNone/>
              <a:defRPr sz="1600" b="1"/>
            </a:lvl9pPr>
          </a:lstStyle>
          <a:p>
            <a:endParaRPr/>
          </a:p>
        </p:txBody>
      </p:sp>
      <p:sp>
        <p:nvSpPr>
          <p:cNvPr id="65" name="Google Shape;65;p29"/>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noAutofit/>
          </a:bodyPr>
          <a:lstStyle>
            <a:lvl1pPr marL="457200" lvl="0" indent="-381000" algn="l">
              <a:lnSpc>
                <a:spcPct val="100000"/>
              </a:lnSpc>
              <a:spcBef>
                <a:spcPts val="480"/>
              </a:spcBef>
              <a:spcAft>
                <a:spcPts val="0"/>
              </a:spcAft>
              <a:buClr>
                <a:schemeClr val="dk1"/>
              </a:buClr>
              <a:buSzPts val="2400"/>
              <a:buChar char="•"/>
              <a:defRPr sz="2400"/>
            </a:lvl1pPr>
            <a:lvl2pPr marL="914400" lvl="1" indent="-355600" algn="l">
              <a:lnSpc>
                <a:spcPct val="100000"/>
              </a:lnSpc>
              <a:spcBef>
                <a:spcPts val="400"/>
              </a:spcBef>
              <a:spcAft>
                <a:spcPts val="0"/>
              </a:spcAft>
              <a:buClr>
                <a:schemeClr val="dk1"/>
              </a:buClr>
              <a:buSzPts val="2000"/>
              <a:buChar char="–"/>
              <a:defRPr sz="2000"/>
            </a:lvl2pPr>
            <a:lvl3pPr marL="1371600" lvl="2" indent="-342900" algn="l">
              <a:lnSpc>
                <a:spcPct val="100000"/>
              </a:lnSpc>
              <a:spcBef>
                <a:spcPts val="360"/>
              </a:spcBef>
              <a:spcAft>
                <a:spcPts val="0"/>
              </a:spcAft>
              <a:buClr>
                <a:schemeClr val="dk1"/>
              </a:buClr>
              <a:buSzPts val="1800"/>
              <a:buChar char="•"/>
              <a:defRPr sz="1800"/>
            </a:lvl3pPr>
            <a:lvl4pPr marL="1828800" lvl="3" indent="-330200" algn="l">
              <a:lnSpc>
                <a:spcPct val="100000"/>
              </a:lnSpc>
              <a:spcBef>
                <a:spcPts val="320"/>
              </a:spcBef>
              <a:spcAft>
                <a:spcPts val="0"/>
              </a:spcAft>
              <a:buClr>
                <a:schemeClr val="dk1"/>
              </a:buClr>
              <a:buSzPts val="1600"/>
              <a:buChar char="–"/>
              <a:defRPr sz="1600"/>
            </a:lvl4pPr>
            <a:lvl5pPr marL="2286000" lvl="4" indent="-330200" algn="l">
              <a:lnSpc>
                <a:spcPct val="100000"/>
              </a:lnSpc>
              <a:spcBef>
                <a:spcPts val="320"/>
              </a:spcBef>
              <a:spcAft>
                <a:spcPts val="0"/>
              </a:spcAft>
              <a:buClr>
                <a:schemeClr val="dk1"/>
              </a:buClr>
              <a:buSzPts val="1600"/>
              <a:buChar char="»"/>
              <a:defRPr sz="1600"/>
            </a:lvl5pPr>
            <a:lvl6pPr marL="2743200" lvl="5" indent="-330200" algn="l">
              <a:lnSpc>
                <a:spcPct val="100000"/>
              </a:lnSpc>
              <a:spcBef>
                <a:spcPts val="320"/>
              </a:spcBef>
              <a:spcAft>
                <a:spcPts val="0"/>
              </a:spcAft>
              <a:buClr>
                <a:schemeClr val="dk1"/>
              </a:buClr>
              <a:buSzPts val="1600"/>
              <a:buChar char="•"/>
              <a:defRPr sz="1600"/>
            </a:lvl6pPr>
            <a:lvl7pPr marL="3200400" lvl="6" indent="-330200" algn="l">
              <a:lnSpc>
                <a:spcPct val="100000"/>
              </a:lnSpc>
              <a:spcBef>
                <a:spcPts val="320"/>
              </a:spcBef>
              <a:spcAft>
                <a:spcPts val="0"/>
              </a:spcAft>
              <a:buClr>
                <a:schemeClr val="dk1"/>
              </a:buClr>
              <a:buSzPts val="1600"/>
              <a:buChar char="•"/>
              <a:defRPr sz="1600"/>
            </a:lvl7pPr>
            <a:lvl8pPr marL="3657600" lvl="7" indent="-330200" algn="l">
              <a:lnSpc>
                <a:spcPct val="100000"/>
              </a:lnSpc>
              <a:spcBef>
                <a:spcPts val="320"/>
              </a:spcBef>
              <a:spcAft>
                <a:spcPts val="0"/>
              </a:spcAft>
              <a:buClr>
                <a:schemeClr val="dk1"/>
              </a:buClr>
              <a:buSzPts val="1600"/>
              <a:buChar char="•"/>
              <a:defRPr sz="1600"/>
            </a:lvl8pPr>
            <a:lvl9pPr marL="4114800" lvl="8" indent="-330200" algn="l">
              <a:lnSpc>
                <a:spcPct val="100000"/>
              </a:lnSpc>
              <a:spcBef>
                <a:spcPts val="320"/>
              </a:spcBef>
              <a:spcAft>
                <a:spcPts val="0"/>
              </a:spcAft>
              <a:buClr>
                <a:schemeClr val="dk1"/>
              </a:buClr>
              <a:buSzPts val="1600"/>
              <a:buChar char="•"/>
              <a:defRPr sz="1600"/>
            </a:lvl9pPr>
          </a:lstStyle>
          <a:p>
            <a:endParaRPr/>
          </a:p>
        </p:txBody>
      </p:sp>
      <p:sp>
        <p:nvSpPr>
          <p:cNvPr id="66" name="Google Shape;66;p29"/>
          <p:cNvSpPr txBox="1">
            <a:spLocks noGrp="1"/>
          </p:cNvSpPr>
          <p:nvPr>
            <p:ph type="body" idx="3"/>
          </p:nvPr>
        </p:nvSpPr>
        <p:spPr>
          <a:xfrm>
            <a:off x="4645025" y="1535113"/>
            <a:ext cx="4041775" cy="639762"/>
          </a:xfrm>
          <a:prstGeom prst="rect">
            <a:avLst/>
          </a:prstGeom>
          <a:noFill/>
          <a:ln>
            <a:noFill/>
          </a:ln>
        </p:spPr>
        <p:txBody>
          <a:bodyPr spcFirstLastPara="1" wrap="square" lIns="91425" tIns="45700" rIns="91425" bIns="45700" anchor="b" anchorCtr="0">
            <a:noAutofit/>
          </a:bodyPr>
          <a:lstStyle>
            <a:lvl1pPr marL="457200" lvl="0" indent="-228600" algn="l">
              <a:lnSpc>
                <a:spcPct val="100000"/>
              </a:lnSpc>
              <a:spcBef>
                <a:spcPts val="480"/>
              </a:spcBef>
              <a:spcAft>
                <a:spcPts val="0"/>
              </a:spcAft>
              <a:buClr>
                <a:schemeClr val="dk1"/>
              </a:buClr>
              <a:buSzPts val="2400"/>
              <a:buNone/>
              <a:defRPr sz="2400" b="1"/>
            </a:lvl1pPr>
            <a:lvl2pPr marL="914400" lvl="1" indent="-228600" algn="l">
              <a:lnSpc>
                <a:spcPct val="100000"/>
              </a:lnSpc>
              <a:spcBef>
                <a:spcPts val="400"/>
              </a:spcBef>
              <a:spcAft>
                <a:spcPts val="0"/>
              </a:spcAft>
              <a:buClr>
                <a:schemeClr val="dk1"/>
              </a:buClr>
              <a:buSzPts val="2000"/>
              <a:buNone/>
              <a:defRPr sz="2000" b="1"/>
            </a:lvl2pPr>
            <a:lvl3pPr marL="1371600" lvl="2" indent="-228600" algn="l">
              <a:lnSpc>
                <a:spcPct val="100000"/>
              </a:lnSpc>
              <a:spcBef>
                <a:spcPts val="360"/>
              </a:spcBef>
              <a:spcAft>
                <a:spcPts val="0"/>
              </a:spcAft>
              <a:buClr>
                <a:schemeClr val="dk1"/>
              </a:buClr>
              <a:buSzPts val="1800"/>
              <a:buNone/>
              <a:defRPr sz="1800" b="1"/>
            </a:lvl3pPr>
            <a:lvl4pPr marL="1828800" lvl="3" indent="-228600" algn="l">
              <a:lnSpc>
                <a:spcPct val="100000"/>
              </a:lnSpc>
              <a:spcBef>
                <a:spcPts val="320"/>
              </a:spcBef>
              <a:spcAft>
                <a:spcPts val="0"/>
              </a:spcAft>
              <a:buClr>
                <a:schemeClr val="dk1"/>
              </a:buClr>
              <a:buSzPts val="1600"/>
              <a:buNone/>
              <a:defRPr sz="1600" b="1"/>
            </a:lvl4pPr>
            <a:lvl5pPr marL="2286000" lvl="4" indent="-228600" algn="l">
              <a:lnSpc>
                <a:spcPct val="100000"/>
              </a:lnSpc>
              <a:spcBef>
                <a:spcPts val="320"/>
              </a:spcBef>
              <a:spcAft>
                <a:spcPts val="0"/>
              </a:spcAft>
              <a:buClr>
                <a:schemeClr val="dk1"/>
              </a:buClr>
              <a:buSzPts val="1600"/>
              <a:buNone/>
              <a:defRPr sz="1600" b="1"/>
            </a:lvl5pPr>
            <a:lvl6pPr marL="2743200" lvl="5" indent="-228600" algn="l">
              <a:lnSpc>
                <a:spcPct val="100000"/>
              </a:lnSpc>
              <a:spcBef>
                <a:spcPts val="320"/>
              </a:spcBef>
              <a:spcAft>
                <a:spcPts val="0"/>
              </a:spcAft>
              <a:buClr>
                <a:schemeClr val="dk1"/>
              </a:buClr>
              <a:buSzPts val="1600"/>
              <a:buNone/>
              <a:defRPr sz="1600" b="1"/>
            </a:lvl6pPr>
            <a:lvl7pPr marL="3200400" lvl="6" indent="-228600" algn="l">
              <a:lnSpc>
                <a:spcPct val="100000"/>
              </a:lnSpc>
              <a:spcBef>
                <a:spcPts val="320"/>
              </a:spcBef>
              <a:spcAft>
                <a:spcPts val="0"/>
              </a:spcAft>
              <a:buClr>
                <a:schemeClr val="dk1"/>
              </a:buClr>
              <a:buSzPts val="1600"/>
              <a:buNone/>
              <a:defRPr sz="1600" b="1"/>
            </a:lvl7pPr>
            <a:lvl8pPr marL="3657600" lvl="7" indent="-228600" algn="l">
              <a:lnSpc>
                <a:spcPct val="100000"/>
              </a:lnSpc>
              <a:spcBef>
                <a:spcPts val="320"/>
              </a:spcBef>
              <a:spcAft>
                <a:spcPts val="0"/>
              </a:spcAft>
              <a:buClr>
                <a:schemeClr val="dk1"/>
              </a:buClr>
              <a:buSzPts val="1600"/>
              <a:buNone/>
              <a:defRPr sz="1600" b="1"/>
            </a:lvl8pPr>
            <a:lvl9pPr marL="4114800" lvl="8" indent="-228600" algn="l">
              <a:lnSpc>
                <a:spcPct val="100000"/>
              </a:lnSpc>
              <a:spcBef>
                <a:spcPts val="320"/>
              </a:spcBef>
              <a:spcAft>
                <a:spcPts val="0"/>
              </a:spcAft>
              <a:buClr>
                <a:schemeClr val="dk1"/>
              </a:buClr>
              <a:buSzPts val="1600"/>
              <a:buNone/>
              <a:defRPr sz="1600" b="1"/>
            </a:lvl9pPr>
          </a:lstStyle>
          <a:p>
            <a:endParaRPr/>
          </a:p>
        </p:txBody>
      </p:sp>
      <p:sp>
        <p:nvSpPr>
          <p:cNvPr id="67" name="Google Shape;67;p29"/>
          <p:cNvSpPr txBox="1">
            <a:spLocks noGrp="1"/>
          </p:cNvSpPr>
          <p:nvPr>
            <p:ph type="body" idx="4"/>
          </p:nvPr>
        </p:nvSpPr>
        <p:spPr>
          <a:xfrm>
            <a:off x="4645025" y="2174875"/>
            <a:ext cx="4041775" cy="3951288"/>
          </a:xfrm>
          <a:prstGeom prst="rect">
            <a:avLst/>
          </a:prstGeom>
          <a:noFill/>
          <a:ln>
            <a:noFill/>
          </a:ln>
        </p:spPr>
        <p:txBody>
          <a:bodyPr spcFirstLastPara="1" wrap="square" lIns="91425" tIns="45700" rIns="91425" bIns="45700" anchor="t" anchorCtr="0">
            <a:noAutofit/>
          </a:bodyPr>
          <a:lstStyle>
            <a:lvl1pPr marL="457200" lvl="0" indent="-381000" algn="l">
              <a:lnSpc>
                <a:spcPct val="100000"/>
              </a:lnSpc>
              <a:spcBef>
                <a:spcPts val="480"/>
              </a:spcBef>
              <a:spcAft>
                <a:spcPts val="0"/>
              </a:spcAft>
              <a:buClr>
                <a:schemeClr val="dk1"/>
              </a:buClr>
              <a:buSzPts val="2400"/>
              <a:buChar char="•"/>
              <a:defRPr sz="2400"/>
            </a:lvl1pPr>
            <a:lvl2pPr marL="914400" lvl="1" indent="-355600" algn="l">
              <a:lnSpc>
                <a:spcPct val="100000"/>
              </a:lnSpc>
              <a:spcBef>
                <a:spcPts val="400"/>
              </a:spcBef>
              <a:spcAft>
                <a:spcPts val="0"/>
              </a:spcAft>
              <a:buClr>
                <a:schemeClr val="dk1"/>
              </a:buClr>
              <a:buSzPts val="2000"/>
              <a:buChar char="–"/>
              <a:defRPr sz="2000"/>
            </a:lvl2pPr>
            <a:lvl3pPr marL="1371600" lvl="2" indent="-342900" algn="l">
              <a:lnSpc>
                <a:spcPct val="100000"/>
              </a:lnSpc>
              <a:spcBef>
                <a:spcPts val="360"/>
              </a:spcBef>
              <a:spcAft>
                <a:spcPts val="0"/>
              </a:spcAft>
              <a:buClr>
                <a:schemeClr val="dk1"/>
              </a:buClr>
              <a:buSzPts val="1800"/>
              <a:buChar char="•"/>
              <a:defRPr sz="1800"/>
            </a:lvl3pPr>
            <a:lvl4pPr marL="1828800" lvl="3" indent="-330200" algn="l">
              <a:lnSpc>
                <a:spcPct val="100000"/>
              </a:lnSpc>
              <a:spcBef>
                <a:spcPts val="320"/>
              </a:spcBef>
              <a:spcAft>
                <a:spcPts val="0"/>
              </a:spcAft>
              <a:buClr>
                <a:schemeClr val="dk1"/>
              </a:buClr>
              <a:buSzPts val="1600"/>
              <a:buChar char="–"/>
              <a:defRPr sz="1600"/>
            </a:lvl4pPr>
            <a:lvl5pPr marL="2286000" lvl="4" indent="-330200" algn="l">
              <a:lnSpc>
                <a:spcPct val="100000"/>
              </a:lnSpc>
              <a:spcBef>
                <a:spcPts val="320"/>
              </a:spcBef>
              <a:spcAft>
                <a:spcPts val="0"/>
              </a:spcAft>
              <a:buClr>
                <a:schemeClr val="dk1"/>
              </a:buClr>
              <a:buSzPts val="1600"/>
              <a:buChar char="»"/>
              <a:defRPr sz="1600"/>
            </a:lvl5pPr>
            <a:lvl6pPr marL="2743200" lvl="5" indent="-330200" algn="l">
              <a:lnSpc>
                <a:spcPct val="100000"/>
              </a:lnSpc>
              <a:spcBef>
                <a:spcPts val="320"/>
              </a:spcBef>
              <a:spcAft>
                <a:spcPts val="0"/>
              </a:spcAft>
              <a:buClr>
                <a:schemeClr val="dk1"/>
              </a:buClr>
              <a:buSzPts val="1600"/>
              <a:buChar char="•"/>
              <a:defRPr sz="1600"/>
            </a:lvl6pPr>
            <a:lvl7pPr marL="3200400" lvl="6" indent="-330200" algn="l">
              <a:lnSpc>
                <a:spcPct val="100000"/>
              </a:lnSpc>
              <a:spcBef>
                <a:spcPts val="320"/>
              </a:spcBef>
              <a:spcAft>
                <a:spcPts val="0"/>
              </a:spcAft>
              <a:buClr>
                <a:schemeClr val="dk1"/>
              </a:buClr>
              <a:buSzPts val="1600"/>
              <a:buChar char="•"/>
              <a:defRPr sz="1600"/>
            </a:lvl7pPr>
            <a:lvl8pPr marL="3657600" lvl="7" indent="-330200" algn="l">
              <a:lnSpc>
                <a:spcPct val="100000"/>
              </a:lnSpc>
              <a:spcBef>
                <a:spcPts val="320"/>
              </a:spcBef>
              <a:spcAft>
                <a:spcPts val="0"/>
              </a:spcAft>
              <a:buClr>
                <a:schemeClr val="dk1"/>
              </a:buClr>
              <a:buSzPts val="1600"/>
              <a:buChar char="•"/>
              <a:defRPr sz="1600"/>
            </a:lvl8pPr>
            <a:lvl9pPr marL="4114800" lvl="8" indent="-330200" algn="l">
              <a:lnSpc>
                <a:spcPct val="100000"/>
              </a:lnSpc>
              <a:spcBef>
                <a:spcPts val="320"/>
              </a:spcBef>
              <a:spcAft>
                <a:spcPts val="0"/>
              </a:spcAft>
              <a:buClr>
                <a:schemeClr val="dk1"/>
              </a:buClr>
              <a:buSzPts val="1600"/>
              <a:buChar char="•"/>
              <a:defRPr sz="1600"/>
            </a:lvl9pPr>
          </a:lstStyle>
          <a:p>
            <a:endParaRPr/>
          </a:p>
        </p:txBody>
      </p:sp>
      <p:sp>
        <p:nvSpPr>
          <p:cNvPr id="68" name="Google Shape;68;p2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9" name="Google Shape;69;p2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2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71"/>
        <p:cNvGrpSpPr/>
        <p:nvPr/>
      </p:nvGrpSpPr>
      <p:grpSpPr>
        <a:xfrm>
          <a:off x="0" y="0"/>
          <a:ext cx="0" cy="0"/>
          <a:chOff x="0" y="0"/>
          <a:chExt cx="0" cy="0"/>
        </a:xfrm>
      </p:grpSpPr>
      <p:sp>
        <p:nvSpPr>
          <p:cNvPr id="72" name="Google Shape;72;p30"/>
          <p:cNvSpPr txBox="1">
            <a:spLocks noGrp="1"/>
          </p:cNvSpPr>
          <p:nvPr>
            <p:ph type="title"/>
          </p:nvPr>
        </p:nvSpPr>
        <p:spPr>
          <a:xfrm>
            <a:off x="457200" y="274637"/>
            <a:ext cx="8229600" cy="11430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73" name="Google Shape;73;p30"/>
          <p:cNvSpPr txBox="1">
            <a:spLocks noGrp="1"/>
          </p:cNvSpPr>
          <p:nvPr>
            <p:ph type="body" idx="1"/>
          </p:nvPr>
        </p:nvSpPr>
        <p:spPr>
          <a:xfrm>
            <a:off x="457200" y="1600200"/>
            <a:ext cx="4038600" cy="4525963"/>
          </a:xfrm>
          <a:prstGeom prst="rect">
            <a:avLst/>
          </a:prstGeom>
          <a:noFill/>
          <a:ln>
            <a:noFill/>
          </a:ln>
        </p:spPr>
        <p:txBody>
          <a:bodyPr spcFirstLastPara="1" wrap="square" lIns="91425" tIns="45700" rIns="91425" bIns="45700" anchor="t" anchorCtr="0">
            <a:noAutofit/>
          </a:bodyPr>
          <a:lstStyle>
            <a:lvl1pPr marL="457200" lvl="0" indent="-406400" algn="l">
              <a:lnSpc>
                <a:spcPct val="100000"/>
              </a:lnSpc>
              <a:spcBef>
                <a:spcPts val="560"/>
              </a:spcBef>
              <a:spcAft>
                <a:spcPts val="0"/>
              </a:spcAft>
              <a:buClr>
                <a:schemeClr val="dk1"/>
              </a:buClr>
              <a:buSzPts val="2800"/>
              <a:buChar char="•"/>
              <a:defRPr sz="2800"/>
            </a:lvl1pPr>
            <a:lvl2pPr marL="914400" lvl="1" indent="-381000" algn="l">
              <a:lnSpc>
                <a:spcPct val="100000"/>
              </a:lnSpc>
              <a:spcBef>
                <a:spcPts val="480"/>
              </a:spcBef>
              <a:spcAft>
                <a:spcPts val="0"/>
              </a:spcAft>
              <a:buClr>
                <a:schemeClr val="dk1"/>
              </a:buClr>
              <a:buSzPts val="2400"/>
              <a:buChar char="–"/>
              <a:defRPr sz="2400"/>
            </a:lvl2pPr>
            <a:lvl3pPr marL="1371600" lvl="2" indent="-355600" algn="l">
              <a:lnSpc>
                <a:spcPct val="100000"/>
              </a:lnSpc>
              <a:spcBef>
                <a:spcPts val="400"/>
              </a:spcBef>
              <a:spcAft>
                <a:spcPts val="0"/>
              </a:spcAft>
              <a:buClr>
                <a:schemeClr val="dk1"/>
              </a:buClr>
              <a:buSzPts val="2000"/>
              <a:buChar char="•"/>
              <a:defRPr sz="2000"/>
            </a:lvl3pPr>
            <a:lvl4pPr marL="1828800" lvl="3" indent="-342900" algn="l">
              <a:lnSpc>
                <a:spcPct val="100000"/>
              </a:lnSpc>
              <a:spcBef>
                <a:spcPts val="360"/>
              </a:spcBef>
              <a:spcAft>
                <a:spcPts val="0"/>
              </a:spcAft>
              <a:buClr>
                <a:schemeClr val="dk1"/>
              </a:buClr>
              <a:buSzPts val="1800"/>
              <a:buChar char="–"/>
              <a:defRPr sz="1800"/>
            </a:lvl4pPr>
            <a:lvl5pPr marL="2286000" lvl="4" indent="-342900" algn="l">
              <a:lnSpc>
                <a:spcPct val="100000"/>
              </a:lnSpc>
              <a:spcBef>
                <a:spcPts val="360"/>
              </a:spcBef>
              <a:spcAft>
                <a:spcPts val="0"/>
              </a:spcAft>
              <a:buClr>
                <a:schemeClr val="dk1"/>
              </a:buClr>
              <a:buSzPts val="1800"/>
              <a:buChar char="»"/>
              <a:defRPr sz="1800"/>
            </a:lvl5pPr>
            <a:lvl6pPr marL="2743200" lvl="5" indent="-342900" algn="l">
              <a:lnSpc>
                <a:spcPct val="100000"/>
              </a:lnSpc>
              <a:spcBef>
                <a:spcPts val="360"/>
              </a:spcBef>
              <a:spcAft>
                <a:spcPts val="0"/>
              </a:spcAft>
              <a:buClr>
                <a:schemeClr val="dk1"/>
              </a:buClr>
              <a:buSzPts val="1800"/>
              <a:buChar char="•"/>
              <a:defRPr sz="1800"/>
            </a:lvl6pPr>
            <a:lvl7pPr marL="3200400" lvl="6" indent="-342900" algn="l">
              <a:lnSpc>
                <a:spcPct val="100000"/>
              </a:lnSpc>
              <a:spcBef>
                <a:spcPts val="360"/>
              </a:spcBef>
              <a:spcAft>
                <a:spcPts val="0"/>
              </a:spcAft>
              <a:buClr>
                <a:schemeClr val="dk1"/>
              </a:buClr>
              <a:buSzPts val="1800"/>
              <a:buChar char="•"/>
              <a:defRPr sz="1800"/>
            </a:lvl7pPr>
            <a:lvl8pPr marL="3657600" lvl="7" indent="-342900" algn="l">
              <a:lnSpc>
                <a:spcPct val="100000"/>
              </a:lnSpc>
              <a:spcBef>
                <a:spcPts val="360"/>
              </a:spcBef>
              <a:spcAft>
                <a:spcPts val="0"/>
              </a:spcAft>
              <a:buClr>
                <a:schemeClr val="dk1"/>
              </a:buClr>
              <a:buSzPts val="1800"/>
              <a:buChar char="•"/>
              <a:defRPr sz="1800"/>
            </a:lvl8pPr>
            <a:lvl9pPr marL="4114800" lvl="8" indent="-342900" algn="l">
              <a:lnSpc>
                <a:spcPct val="100000"/>
              </a:lnSpc>
              <a:spcBef>
                <a:spcPts val="360"/>
              </a:spcBef>
              <a:spcAft>
                <a:spcPts val="0"/>
              </a:spcAft>
              <a:buClr>
                <a:schemeClr val="dk1"/>
              </a:buClr>
              <a:buSzPts val="1800"/>
              <a:buChar char="•"/>
              <a:defRPr sz="1800"/>
            </a:lvl9pPr>
          </a:lstStyle>
          <a:p>
            <a:endParaRPr/>
          </a:p>
        </p:txBody>
      </p:sp>
      <p:sp>
        <p:nvSpPr>
          <p:cNvPr id="74" name="Google Shape;74;p30"/>
          <p:cNvSpPr txBox="1">
            <a:spLocks noGrp="1"/>
          </p:cNvSpPr>
          <p:nvPr>
            <p:ph type="body" idx="2"/>
          </p:nvPr>
        </p:nvSpPr>
        <p:spPr>
          <a:xfrm>
            <a:off x="4648200" y="1600200"/>
            <a:ext cx="4038600" cy="4525963"/>
          </a:xfrm>
          <a:prstGeom prst="rect">
            <a:avLst/>
          </a:prstGeom>
          <a:noFill/>
          <a:ln>
            <a:noFill/>
          </a:ln>
        </p:spPr>
        <p:txBody>
          <a:bodyPr spcFirstLastPara="1" wrap="square" lIns="91425" tIns="45700" rIns="91425" bIns="45700" anchor="t" anchorCtr="0">
            <a:noAutofit/>
          </a:bodyPr>
          <a:lstStyle>
            <a:lvl1pPr marL="457200" lvl="0" indent="-406400" algn="l">
              <a:lnSpc>
                <a:spcPct val="100000"/>
              </a:lnSpc>
              <a:spcBef>
                <a:spcPts val="560"/>
              </a:spcBef>
              <a:spcAft>
                <a:spcPts val="0"/>
              </a:spcAft>
              <a:buClr>
                <a:schemeClr val="dk1"/>
              </a:buClr>
              <a:buSzPts val="2800"/>
              <a:buChar char="•"/>
              <a:defRPr sz="2800"/>
            </a:lvl1pPr>
            <a:lvl2pPr marL="914400" lvl="1" indent="-381000" algn="l">
              <a:lnSpc>
                <a:spcPct val="100000"/>
              </a:lnSpc>
              <a:spcBef>
                <a:spcPts val="480"/>
              </a:spcBef>
              <a:spcAft>
                <a:spcPts val="0"/>
              </a:spcAft>
              <a:buClr>
                <a:schemeClr val="dk1"/>
              </a:buClr>
              <a:buSzPts val="2400"/>
              <a:buChar char="–"/>
              <a:defRPr sz="2400"/>
            </a:lvl2pPr>
            <a:lvl3pPr marL="1371600" lvl="2" indent="-355600" algn="l">
              <a:lnSpc>
                <a:spcPct val="100000"/>
              </a:lnSpc>
              <a:spcBef>
                <a:spcPts val="400"/>
              </a:spcBef>
              <a:spcAft>
                <a:spcPts val="0"/>
              </a:spcAft>
              <a:buClr>
                <a:schemeClr val="dk1"/>
              </a:buClr>
              <a:buSzPts val="2000"/>
              <a:buChar char="•"/>
              <a:defRPr sz="2000"/>
            </a:lvl3pPr>
            <a:lvl4pPr marL="1828800" lvl="3" indent="-342900" algn="l">
              <a:lnSpc>
                <a:spcPct val="100000"/>
              </a:lnSpc>
              <a:spcBef>
                <a:spcPts val="360"/>
              </a:spcBef>
              <a:spcAft>
                <a:spcPts val="0"/>
              </a:spcAft>
              <a:buClr>
                <a:schemeClr val="dk1"/>
              </a:buClr>
              <a:buSzPts val="1800"/>
              <a:buChar char="–"/>
              <a:defRPr sz="1800"/>
            </a:lvl4pPr>
            <a:lvl5pPr marL="2286000" lvl="4" indent="-342900" algn="l">
              <a:lnSpc>
                <a:spcPct val="100000"/>
              </a:lnSpc>
              <a:spcBef>
                <a:spcPts val="360"/>
              </a:spcBef>
              <a:spcAft>
                <a:spcPts val="0"/>
              </a:spcAft>
              <a:buClr>
                <a:schemeClr val="dk1"/>
              </a:buClr>
              <a:buSzPts val="1800"/>
              <a:buChar char="»"/>
              <a:defRPr sz="1800"/>
            </a:lvl5pPr>
            <a:lvl6pPr marL="2743200" lvl="5" indent="-342900" algn="l">
              <a:lnSpc>
                <a:spcPct val="100000"/>
              </a:lnSpc>
              <a:spcBef>
                <a:spcPts val="360"/>
              </a:spcBef>
              <a:spcAft>
                <a:spcPts val="0"/>
              </a:spcAft>
              <a:buClr>
                <a:schemeClr val="dk1"/>
              </a:buClr>
              <a:buSzPts val="1800"/>
              <a:buChar char="•"/>
              <a:defRPr sz="1800"/>
            </a:lvl6pPr>
            <a:lvl7pPr marL="3200400" lvl="6" indent="-342900" algn="l">
              <a:lnSpc>
                <a:spcPct val="100000"/>
              </a:lnSpc>
              <a:spcBef>
                <a:spcPts val="360"/>
              </a:spcBef>
              <a:spcAft>
                <a:spcPts val="0"/>
              </a:spcAft>
              <a:buClr>
                <a:schemeClr val="dk1"/>
              </a:buClr>
              <a:buSzPts val="1800"/>
              <a:buChar char="•"/>
              <a:defRPr sz="1800"/>
            </a:lvl7pPr>
            <a:lvl8pPr marL="3657600" lvl="7" indent="-342900" algn="l">
              <a:lnSpc>
                <a:spcPct val="100000"/>
              </a:lnSpc>
              <a:spcBef>
                <a:spcPts val="360"/>
              </a:spcBef>
              <a:spcAft>
                <a:spcPts val="0"/>
              </a:spcAft>
              <a:buClr>
                <a:schemeClr val="dk1"/>
              </a:buClr>
              <a:buSzPts val="1800"/>
              <a:buChar char="•"/>
              <a:defRPr sz="1800"/>
            </a:lvl8pPr>
            <a:lvl9pPr marL="4114800" lvl="8" indent="-342900" algn="l">
              <a:lnSpc>
                <a:spcPct val="100000"/>
              </a:lnSpc>
              <a:spcBef>
                <a:spcPts val="360"/>
              </a:spcBef>
              <a:spcAft>
                <a:spcPts val="0"/>
              </a:spcAft>
              <a:buClr>
                <a:schemeClr val="dk1"/>
              </a:buClr>
              <a:buSzPts val="1800"/>
              <a:buChar char="•"/>
              <a:defRPr sz="1800"/>
            </a:lvl9pPr>
          </a:lstStyle>
          <a:p>
            <a:endParaRPr/>
          </a:p>
        </p:txBody>
      </p:sp>
      <p:sp>
        <p:nvSpPr>
          <p:cNvPr id="75" name="Google Shape;75;p3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6" name="Google Shape;76;p3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7" name="Google Shape;77;p3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78"/>
        <p:cNvGrpSpPr/>
        <p:nvPr/>
      </p:nvGrpSpPr>
      <p:grpSpPr>
        <a:xfrm>
          <a:off x="0" y="0"/>
          <a:ext cx="0" cy="0"/>
          <a:chOff x="0" y="0"/>
          <a:chExt cx="0" cy="0"/>
        </a:xfrm>
      </p:grpSpPr>
      <p:sp>
        <p:nvSpPr>
          <p:cNvPr id="79" name="Google Shape;79;p31"/>
          <p:cNvSpPr txBox="1">
            <a:spLocks noGrp="1"/>
          </p:cNvSpPr>
          <p:nvPr>
            <p:ph type="title"/>
          </p:nvPr>
        </p:nvSpPr>
        <p:spPr>
          <a:xfrm>
            <a:off x="722313" y="4406900"/>
            <a:ext cx="7772400" cy="1362075"/>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sz="4000" b="1" cap="none"/>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80" name="Google Shape;80;p31"/>
          <p:cNvSpPr txBox="1">
            <a:spLocks noGrp="1"/>
          </p:cNvSpPr>
          <p:nvPr>
            <p:ph type="body" idx="1"/>
          </p:nvPr>
        </p:nvSpPr>
        <p:spPr>
          <a:xfrm>
            <a:off x="722313" y="2906713"/>
            <a:ext cx="7772400" cy="1500187"/>
          </a:xfrm>
          <a:prstGeom prst="rect">
            <a:avLst/>
          </a:prstGeom>
          <a:noFill/>
          <a:ln>
            <a:noFill/>
          </a:ln>
        </p:spPr>
        <p:txBody>
          <a:bodyPr spcFirstLastPara="1" wrap="square" lIns="91425" tIns="45700" rIns="91425" bIns="45700" anchor="b" anchorCtr="0">
            <a:noAutofit/>
          </a:bodyPr>
          <a:lstStyle>
            <a:lvl1pPr marL="457200" lvl="0" indent="-228600" algn="l">
              <a:lnSpc>
                <a:spcPct val="100000"/>
              </a:lnSpc>
              <a:spcBef>
                <a:spcPts val="400"/>
              </a:spcBef>
              <a:spcAft>
                <a:spcPts val="0"/>
              </a:spcAft>
              <a:buClr>
                <a:srgbClr val="888888"/>
              </a:buClr>
              <a:buSzPts val="2000"/>
              <a:buNone/>
              <a:defRPr sz="2000">
                <a:solidFill>
                  <a:srgbClr val="888888"/>
                </a:solidFill>
              </a:defRPr>
            </a:lvl1pPr>
            <a:lvl2pPr marL="914400" lvl="1" indent="-228600" algn="l">
              <a:lnSpc>
                <a:spcPct val="100000"/>
              </a:lnSpc>
              <a:spcBef>
                <a:spcPts val="360"/>
              </a:spcBef>
              <a:spcAft>
                <a:spcPts val="0"/>
              </a:spcAft>
              <a:buClr>
                <a:srgbClr val="888888"/>
              </a:buClr>
              <a:buSzPts val="1800"/>
              <a:buNone/>
              <a:defRPr sz="1800">
                <a:solidFill>
                  <a:srgbClr val="888888"/>
                </a:solidFill>
              </a:defRPr>
            </a:lvl2pPr>
            <a:lvl3pPr marL="1371600" lvl="2" indent="-228600" algn="l">
              <a:lnSpc>
                <a:spcPct val="100000"/>
              </a:lnSpc>
              <a:spcBef>
                <a:spcPts val="320"/>
              </a:spcBef>
              <a:spcAft>
                <a:spcPts val="0"/>
              </a:spcAft>
              <a:buClr>
                <a:srgbClr val="888888"/>
              </a:buClr>
              <a:buSzPts val="1600"/>
              <a:buNone/>
              <a:defRPr sz="1600">
                <a:solidFill>
                  <a:srgbClr val="888888"/>
                </a:solidFill>
              </a:defRPr>
            </a:lvl3pPr>
            <a:lvl4pPr marL="1828800" lvl="3" indent="-228600" algn="l">
              <a:lnSpc>
                <a:spcPct val="100000"/>
              </a:lnSpc>
              <a:spcBef>
                <a:spcPts val="280"/>
              </a:spcBef>
              <a:spcAft>
                <a:spcPts val="0"/>
              </a:spcAft>
              <a:buClr>
                <a:srgbClr val="888888"/>
              </a:buClr>
              <a:buSzPts val="1400"/>
              <a:buNone/>
              <a:defRPr sz="1400">
                <a:solidFill>
                  <a:srgbClr val="888888"/>
                </a:solidFill>
              </a:defRPr>
            </a:lvl4pPr>
            <a:lvl5pPr marL="2286000" lvl="4" indent="-228600" algn="l">
              <a:lnSpc>
                <a:spcPct val="100000"/>
              </a:lnSpc>
              <a:spcBef>
                <a:spcPts val="280"/>
              </a:spcBef>
              <a:spcAft>
                <a:spcPts val="0"/>
              </a:spcAft>
              <a:buClr>
                <a:srgbClr val="888888"/>
              </a:buClr>
              <a:buSzPts val="1400"/>
              <a:buNone/>
              <a:defRPr sz="1400">
                <a:solidFill>
                  <a:srgbClr val="888888"/>
                </a:solidFill>
              </a:defRPr>
            </a:lvl5pPr>
            <a:lvl6pPr marL="2743200" lvl="5" indent="-228600" algn="l">
              <a:lnSpc>
                <a:spcPct val="100000"/>
              </a:lnSpc>
              <a:spcBef>
                <a:spcPts val="280"/>
              </a:spcBef>
              <a:spcAft>
                <a:spcPts val="0"/>
              </a:spcAft>
              <a:buClr>
                <a:srgbClr val="888888"/>
              </a:buClr>
              <a:buSzPts val="1400"/>
              <a:buNone/>
              <a:defRPr sz="1400">
                <a:solidFill>
                  <a:srgbClr val="888888"/>
                </a:solidFill>
              </a:defRPr>
            </a:lvl6pPr>
            <a:lvl7pPr marL="3200400" lvl="6" indent="-228600" algn="l">
              <a:lnSpc>
                <a:spcPct val="100000"/>
              </a:lnSpc>
              <a:spcBef>
                <a:spcPts val="280"/>
              </a:spcBef>
              <a:spcAft>
                <a:spcPts val="0"/>
              </a:spcAft>
              <a:buClr>
                <a:srgbClr val="888888"/>
              </a:buClr>
              <a:buSzPts val="1400"/>
              <a:buNone/>
              <a:defRPr sz="1400">
                <a:solidFill>
                  <a:srgbClr val="888888"/>
                </a:solidFill>
              </a:defRPr>
            </a:lvl7pPr>
            <a:lvl8pPr marL="3657600" lvl="7" indent="-228600" algn="l">
              <a:lnSpc>
                <a:spcPct val="100000"/>
              </a:lnSpc>
              <a:spcBef>
                <a:spcPts val="280"/>
              </a:spcBef>
              <a:spcAft>
                <a:spcPts val="0"/>
              </a:spcAft>
              <a:buClr>
                <a:srgbClr val="888888"/>
              </a:buClr>
              <a:buSzPts val="1400"/>
              <a:buNone/>
              <a:defRPr sz="1400">
                <a:solidFill>
                  <a:srgbClr val="888888"/>
                </a:solidFill>
              </a:defRPr>
            </a:lvl8pPr>
            <a:lvl9pPr marL="4114800" lvl="8" indent="-228600" algn="l">
              <a:lnSpc>
                <a:spcPct val="100000"/>
              </a:lnSpc>
              <a:spcBef>
                <a:spcPts val="280"/>
              </a:spcBef>
              <a:spcAft>
                <a:spcPts val="0"/>
              </a:spcAft>
              <a:buClr>
                <a:srgbClr val="888888"/>
              </a:buClr>
              <a:buSzPts val="1400"/>
              <a:buNone/>
              <a:defRPr sz="1400">
                <a:solidFill>
                  <a:srgbClr val="888888"/>
                </a:solidFill>
              </a:defRPr>
            </a:lvl9pPr>
          </a:lstStyle>
          <a:p>
            <a:endParaRPr/>
          </a:p>
        </p:txBody>
      </p:sp>
      <p:sp>
        <p:nvSpPr>
          <p:cNvPr id="81" name="Google Shape;81;p3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2" name="Google Shape;82;p3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3" name="Google Shape;83;p3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Shape 9"/>
        <p:cNvGrpSpPr/>
        <p:nvPr/>
      </p:nvGrpSpPr>
      <p:grpSpPr>
        <a:xfrm>
          <a:off x="0" y="0"/>
          <a:ext cx="0" cy="0"/>
          <a:chOff x="0" y="0"/>
          <a:chExt cx="0" cy="0"/>
        </a:xfrm>
      </p:grpSpPr>
      <p:sp>
        <p:nvSpPr>
          <p:cNvPr id="10" name="Google Shape;10;p20"/>
          <p:cNvSpPr txBox="1">
            <a:spLocks noGrp="1"/>
          </p:cNvSpPr>
          <p:nvPr>
            <p:ph type="title"/>
          </p:nvPr>
        </p:nvSpPr>
        <p:spPr>
          <a:xfrm>
            <a:off x="457200" y="274637"/>
            <a:ext cx="8229600" cy="1143000"/>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1pPr>
            <a:lvl2pPr marR="0" lvl="1"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2pPr>
            <a:lvl3pPr marR="0" lvl="2"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3pPr>
            <a:lvl4pPr marR="0" lvl="3"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4pPr>
            <a:lvl5pPr marR="0" lvl="4"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5pPr>
            <a:lvl6pPr marR="0" lvl="5"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6pPr>
            <a:lvl7pPr marR="0" lvl="6"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7pPr>
            <a:lvl8pPr marR="0" lvl="7"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8pPr>
            <a:lvl9pPr marR="0" lvl="8"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9pPr>
          </a:lstStyle>
          <a:p>
            <a:endParaRPr/>
          </a:p>
        </p:txBody>
      </p:sp>
      <p:sp>
        <p:nvSpPr>
          <p:cNvPr id="11" name="Google Shape;11;p20"/>
          <p:cNvSpPr txBox="1">
            <a:spLocks noGrp="1"/>
          </p:cNvSpPr>
          <p:nvPr>
            <p:ph type="body" idx="1"/>
          </p:nvPr>
        </p:nvSpPr>
        <p:spPr>
          <a:xfrm>
            <a:off x="457200" y="1600200"/>
            <a:ext cx="8229600" cy="4525962"/>
          </a:xfrm>
          <a:prstGeom prst="rect">
            <a:avLst/>
          </a:prstGeom>
          <a:noFill/>
          <a:ln>
            <a:noFill/>
          </a:ln>
        </p:spPr>
        <p:txBody>
          <a:bodyPr spcFirstLastPara="1" wrap="square" lIns="91425" tIns="45700" rIns="91425" bIns="45700" anchor="t" anchorCtr="0">
            <a:noAutofit/>
          </a:bodyPr>
          <a:lstStyle>
            <a:lvl1pPr marL="457200" marR="0" lvl="0" indent="-43180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2" name="Google Shape;12;p2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98989"/>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13" name="Google Shape;13;p2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14" name="Google Shape;14;p2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sz="1400">
              <a:solidFill>
                <a:srgbClr val="000000"/>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11.png"/><Relationship Id="rId11" Type="http://schemas.openxmlformats.org/officeDocument/2006/relationships/image" Target="../media/image16.png"/><Relationship Id="rId5" Type="http://schemas.openxmlformats.org/officeDocument/2006/relationships/image" Target="../media/image10.png"/><Relationship Id="rId10" Type="http://schemas.openxmlformats.org/officeDocument/2006/relationships/image" Target="../media/image15.png"/><Relationship Id="rId4" Type="http://schemas.openxmlformats.org/officeDocument/2006/relationships/image" Target="../media/image9.png"/><Relationship Id="rId9" Type="http://schemas.openxmlformats.org/officeDocument/2006/relationships/image" Target="../media/image14.png"/></Relationships>
</file>

<file path=ppt/slides/_rels/slide18.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Google Shape;88;p1"/>
          <p:cNvSpPr txBox="1"/>
          <p:nvPr/>
        </p:nvSpPr>
        <p:spPr>
          <a:xfrm>
            <a:off x="685800" y="115887"/>
            <a:ext cx="7772400" cy="62643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4800"/>
              <a:buFont typeface="Arial"/>
              <a:buNone/>
            </a:pPr>
            <a:endParaRPr sz="4800" b="1" i="0" u="sng" strike="noStrike" cap="none">
              <a:solidFill>
                <a:srgbClr val="00B050"/>
              </a:solidFill>
              <a:latin typeface="Calibri"/>
              <a:ea typeface="Calibri"/>
              <a:cs typeface="Calibri"/>
              <a:sym typeface="Calibri"/>
            </a:endParaRPr>
          </a:p>
          <a:p>
            <a:pPr marL="0" marR="0" lvl="0" indent="0" algn="ctr" rtl="0">
              <a:lnSpc>
                <a:spcPct val="100000"/>
              </a:lnSpc>
              <a:spcBef>
                <a:spcPts val="0"/>
              </a:spcBef>
              <a:spcAft>
                <a:spcPts val="0"/>
              </a:spcAft>
              <a:buClr>
                <a:schemeClr val="dk1"/>
              </a:buClr>
              <a:buSzPts val="7200"/>
              <a:buFont typeface="Arial"/>
              <a:buNone/>
            </a:pPr>
            <a:endParaRPr sz="7200" b="1" i="0" u="sng" strike="noStrike" cap="none">
              <a:solidFill>
                <a:srgbClr val="00B050"/>
              </a:solidFill>
              <a:latin typeface="Calibri"/>
              <a:ea typeface="Calibri"/>
              <a:cs typeface="Calibri"/>
              <a:sym typeface="Calibri"/>
            </a:endParaRPr>
          </a:p>
          <a:p>
            <a:pPr marL="0" marR="0" lvl="0" indent="0" algn="ctr" rtl="0">
              <a:lnSpc>
                <a:spcPct val="100000"/>
              </a:lnSpc>
              <a:spcBef>
                <a:spcPts val="0"/>
              </a:spcBef>
              <a:spcAft>
                <a:spcPts val="0"/>
              </a:spcAft>
              <a:buClr>
                <a:srgbClr val="FFFF00"/>
              </a:buClr>
              <a:buSzPts val="9600"/>
              <a:buFont typeface="Calibri"/>
              <a:buNone/>
            </a:pPr>
            <a:endParaRPr sz="7300" b="1" i="0" u="none" strike="noStrike" cap="none">
              <a:solidFill>
                <a:srgbClr val="FFFF00"/>
              </a:solidFill>
              <a:latin typeface="Calibri"/>
              <a:ea typeface="Calibri"/>
              <a:cs typeface="Calibri"/>
              <a:sym typeface="Calibri"/>
            </a:endParaRPr>
          </a:p>
          <a:p>
            <a:pPr marL="0" marR="0" lvl="0" indent="0" algn="ctr" rtl="0">
              <a:lnSpc>
                <a:spcPct val="100000"/>
              </a:lnSpc>
              <a:spcBef>
                <a:spcPts val="0"/>
              </a:spcBef>
              <a:spcAft>
                <a:spcPts val="0"/>
              </a:spcAft>
              <a:buClr>
                <a:srgbClr val="FFFF00"/>
              </a:buClr>
              <a:buSzPts val="9600"/>
              <a:buFont typeface="Calibri"/>
              <a:buNone/>
            </a:pPr>
            <a:r>
              <a:rPr lang="en-US" sz="7900" b="1" i="0" u="none" strike="noStrike" cap="none">
                <a:solidFill>
                  <a:srgbClr val="FFFF00"/>
                </a:solidFill>
                <a:latin typeface="Calibri"/>
                <a:ea typeface="Calibri"/>
                <a:cs typeface="Calibri"/>
                <a:sym typeface="Calibri"/>
              </a:rPr>
              <a:t>Welcome to </a:t>
            </a:r>
            <a:endParaRPr sz="7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FFFF00"/>
              </a:buClr>
              <a:buSzPts val="9600"/>
              <a:buFont typeface="Calibri"/>
              <a:buNone/>
            </a:pPr>
            <a:r>
              <a:rPr lang="en-US" sz="7900" b="1" i="0" u="none" strike="noStrike" cap="none">
                <a:solidFill>
                  <a:srgbClr val="FFFF00"/>
                </a:solidFill>
                <a:latin typeface="Calibri"/>
                <a:ea typeface="Calibri"/>
                <a:cs typeface="Calibri"/>
                <a:sym typeface="Calibri"/>
              </a:rPr>
              <a:t>Year 6</a:t>
            </a:r>
            <a:endParaRPr sz="3100" b="1" i="0" u="none" strike="noStrike" cap="none">
              <a:solidFill>
                <a:schemeClr val="dk1"/>
              </a:solidFill>
              <a:latin typeface="Calibri"/>
              <a:ea typeface="Calibri"/>
              <a:cs typeface="Calibri"/>
              <a:sym typeface="Calibri"/>
            </a:endParaRPr>
          </a:p>
          <a:p>
            <a:pPr marL="0" marR="0" lvl="0" indent="0" algn="ctr" rtl="0">
              <a:lnSpc>
                <a:spcPct val="100000"/>
              </a:lnSpc>
              <a:spcBef>
                <a:spcPts val="0"/>
              </a:spcBef>
              <a:spcAft>
                <a:spcPts val="0"/>
              </a:spcAft>
              <a:buClr>
                <a:srgbClr val="FFFF00"/>
              </a:buClr>
              <a:buSzPts val="4000"/>
              <a:buFont typeface="Calibri"/>
              <a:buNone/>
            </a:pPr>
            <a:r>
              <a:rPr lang="en-US" sz="3300" b="1" i="0" u="none" strike="noStrike" cap="none">
                <a:solidFill>
                  <a:srgbClr val="FFFF00"/>
                </a:solidFill>
                <a:latin typeface="Calibri"/>
                <a:ea typeface="Calibri"/>
                <a:cs typeface="Calibri"/>
                <a:sym typeface="Calibri"/>
              </a:rPr>
              <a:t>Information for Parents</a:t>
            </a:r>
            <a:endParaRPr sz="3300" b="1" i="0" u="none" strike="noStrike" cap="none">
              <a:solidFill>
                <a:srgbClr val="FFFF00"/>
              </a:solidFill>
              <a:latin typeface="Calibri"/>
              <a:ea typeface="Calibri"/>
              <a:cs typeface="Calibri"/>
              <a:sym typeface="Calibri"/>
            </a:endParaRPr>
          </a:p>
          <a:p>
            <a:pPr marL="0" marR="0" lvl="0" indent="0" algn="ctr" rtl="0">
              <a:lnSpc>
                <a:spcPct val="100000"/>
              </a:lnSpc>
              <a:spcBef>
                <a:spcPts val="0"/>
              </a:spcBef>
              <a:spcAft>
                <a:spcPts val="0"/>
              </a:spcAft>
              <a:buClr>
                <a:srgbClr val="FFFF00"/>
              </a:buClr>
              <a:buSzPts val="4000"/>
              <a:buFont typeface="Calibri"/>
              <a:buNone/>
            </a:pPr>
            <a:endParaRPr sz="4800" b="0" i="0" u="none" strike="noStrike" cap="none">
              <a:solidFill>
                <a:srgbClr val="00B050"/>
              </a:solidFill>
              <a:latin typeface="Calibri"/>
              <a:ea typeface="Calibri"/>
              <a:cs typeface="Calibri"/>
              <a:sym typeface="Calibri"/>
            </a:endParaRPr>
          </a:p>
          <a:p>
            <a:pPr marL="0" marR="0" lvl="0" indent="0" algn="ctr" rtl="0">
              <a:lnSpc>
                <a:spcPct val="100000"/>
              </a:lnSpc>
              <a:spcBef>
                <a:spcPts val="0"/>
              </a:spcBef>
              <a:spcAft>
                <a:spcPts val="0"/>
              </a:spcAft>
              <a:buClr>
                <a:srgbClr val="FFFF00"/>
              </a:buClr>
              <a:buSzPts val="4000"/>
              <a:buFont typeface="Calibri"/>
              <a:buNone/>
            </a:pPr>
            <a:r>
              <a:rPr lang="en-US" sz="3600" b="0" i="0" u="none" strike="noStrike" cap="none">
                <a:solidFill>
                  <a:schemeClr val="lt1"/>
                </a:solidFill>
                <a:latin typeface="Calibri"/>
                <a:ea typeface="Calibri"/>
                <a:cs typeface="Calibri"/>
                <a:sym typeface="Calibri"/>
              </a:rPr>
              <a:t>Following in Jesus’ footsteps we love, learn and grow together</a:t>
            </a:r>
            <a:br>
              <a:rPr lang="en-US" sz="4800" b="0" i="0" u="none" strike="noStrike" cap="none">
                <a:solidFill>
                  <a:srgbClr val="00B050"/>
                </a:solidFill>
                <a:latin typeface="Calibri"/>
                <a:ea typeface="Calibri"/>
                <a:cs typeface="Calibri"/>
                <a:sym typeface="Calibri"/>
              </a:rPr>
            </a:br>
            <a:br>
              <a:rPr lang="en-US" sz="2400" b="0" i="0" u="none" strike="noStrike" cap="none">
                <a:solidFill>
                  <a:schemeClr val="dk1"/>
                </a:solidFill>
                <a:latin typeface="Calibri"/>
                <a:ea typeface="Calibri"/>
                <a:cs typeface="Calibri"/>
                <a:sym typeface="Calibri"/>
              </a:rPr>
            </a:br>
            <a:r>
              <a:rPr lang="en-US" sz="2400" b="1" i="0" u="none" strike="noStrike" cap="none">
                <a:solidFill>
                  <a:schemeClr val="dk1"/>
                </a:solidFill>
                <a:latin typeface="Calibri"/>
                <a:ea typeface="Calibri"/>
                <a:cs typeface="Calibri"/>
                <a:sym typeface="Calibri"/>
              </a:rPr>
              <a:t> </a:t>
            </a:r>
            <a:br>
              <a:rPr lang="en-US" sz="2400" b="0" i="0" u="none" strike="noStrike" cap="none">
                <a:solidFill>
                  <a:schemeClr val="dk1"/>
                </a:solidFill>
                <a:latin typeface="Calibri"/>
                <a:ea typeface="Calibri"/>
                <a:cs typeface="Calibri"/>
                <a:sym typeface="Calibri"/>
              </a:rPr>
            </a:br>
            <a:br>
              <a:rPr lang="en-US" sz="2400" b="0" i="0" u="none" strike="noStrike" cap="none">
                <a:solidFill>
                  <a:schemeClr val="dk1"/>
                </a:solidFill>
                <a:latin typeface="Calibri"/>
                <a:ea typeface="Calibri"/>
                <a:cs typeface="Calibri"/>
                <a:sym typeface="Calibri"/>
              </a:rPr>
            </a:br>
            <a:endParaRPr sz="1400" b="0" i="0" u="none" strike="noStrike" cap="none">
              <a:solidFill>
                <a:srgbClr val="000000"/>
              </a:solidFill>
              <a:latin typeface="Arial"/>
              <a:ea typeface="Arial"/>
              <a:cs typeface="Arial"/>
              <a:sym typeface="Arial"/>
            </a:endParaRPr>
          </a:p>
        </p:txBody>
      </p:sp>
      <p:pic>
        <p:nvPicPr>
          <p:cNvPr id="89" name="Google Shape;89;p1"/>
          <p:cNvPicPr preferRelativeResize="0"/>
          <p:nvPr/>
        </p:nvPicPr>
        <p:blipFill rotWithShape="1">
          <a:blip r:embed="rId3">
            <a:alphaModFix/>
          </a:blip>
          <a:srcRect/>
          <a:stretch/>
        </p:blipFill>
        <p:spPr>
          <a:xfrm>
            <a:off x="3791588" y="115875"/>
            <a:ext cx="1560825" cy="17992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Google Shape;94;p2"/>
          <p:cNvSpPr txBox="1"/>
          <p:nvPr/>
        </p:nvSpPr>
        <p:spPr>
          <a:xfrm>
            <a:off x="468312" y="836612"/>
            <a:ext cx="7848600" cy="36988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5" name="Google Shape;95;p2"/>
          <p:cNvSpPr txBox="1"/>
          <p:nvPr/>
        </p:nvSpPr>
        <p:spPr>
          <a:xfrm>
            <a:off x="128016" y="115887"/>
            <a:ext cx="8924543" cy="6264275"/>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FFFF00"/>
              </a:buClr>
              <a:buSzPts val="5400"/>
              <a:buFont typeface="Calibri"/>
              <a:buNone/>
            </a:pPr>
            <a:r>
              <a:rPr lang="en-US" sz="5400" b="1" i="0" u="sng" strike="noStrike" cap="none" dirty="0">
                <a:solidFill>
                  <a:srgbClr val="FFFF00"/>
                </a:solidFill>
                <a:latin typeface="Calibri"/>
                <a:ea typeface="Calibri"/>
                <a:cs typeface="Calibri"/>
                <a:sym typeface="Calibri"/>
              </a:rPr>
              <a:t>Year 6 Staff</a:t>
            </a:r>
            <a:endParaRPr sz="14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3600"/>
              <a:buFont typeface="Calibri"/>
              <a:buNone/>
            </a:pPr>
            <a:r>
              <a:rPr lang="en-US" sz="3600" b="1" i="0" u="none" strike="noStrike" cap="none" dirty="0">
                <a:solidFill>
                  <a:schemeClr val="dk1"/>
                </a:solidFill>
                <a:latin typeface="Calibri"/>
                <a:ea typeface="Calibri"/>
                <a:cs typeface="Calibri"/>
                <a:sym typeface="Calibri"/>
              </a:rPr>
              <a:t>6D:</a:t>
            </a:r>
            <a:endParaRPr sz="3600" b="1" i="0" u="none" strike="noStrike" cap="none" dirty="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3600"/>
              <a:buFont typeface="Calibri"/>
              <a:buNone/>
            </a:pPr>
            <a:r>
              <a:rPr lang="en-US" sz="3600" b="1" i="0" u="none" strike="noStrike" cap="none" dirty="0">
                <a:solidFill>
                  <a:schemeClr val="dk1"/>
                </a:solidFill>
                <a:latin typeface="Calibri"/>
                <a:ea typeface="Calibri"/>
                <a:cs typeface="Calibri"/>
                <a:sym typeface="Calibri"/>
              </a:rPr>
              <a:t>Teacher: Mr. Daly</a:t>
            </a:r>
            <a:endParaRPr sz="1400" b="1"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3600"/>
              <a:buFont typeface="Calibri"/>
              <a:buNone/>
            </a:pPr>
            <a:r>
              <a:rPr lang="en-US" sz="3600" b="1" i="0" u="none" strike="noStrike" cap="none" dirty="0">
                <a:solidFill>
                  <a:schemeClr val="dk1"/>
                </a:solidFill>
                <a:latin typeface="Calibri"/>
                <a:ea typeface="Calibri"/>
                <a:cs typeface="Calibri"/>
                <a:sym typeface="Calibri"/>
              </a:rPr>
              <a:t>Support Staff: Mrs. McGill and Mrs. Delamere</a:t>
            </a:r>
            <a:endParaRPr sz="1400" b="1"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2800"/>
              <a:buFont typeface="Arial"/>
              <a:buNone/>
            </a:pPr>
            <a:endParaRPr sz="2800" b="1" i="0" u="none" strike="noStrike" cap="none" dirty="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2800"/>
              <a:buFont typeface="Calibri"/>
              <a:buNone/>
            </a:pPr>
            <a:r>
              <a:rPr lang="en-US" sz="3600" b="1" i="0" u="none" strike="noStrike" cap="none" dirty="0">
                <a:solidFill>
                  <a:schemeClr val="dk1"/>
                </a:solidFill>
                <a:latin typeface="Calibri"/>
                <a:ea typeface="Calibri"/>
                <a:cs typeface="Calibri"/>
                <a:sym typeface="Calibri"/>
              </a:rPr>
              <a:t>6J:</a:t>
            </a:r>
            <a:br>
              <a:rPr lang="en-US" sz="3600" b="1" i="0" u="none" strike="noStrike" cap="none" dirty="0">
                <a:solidFill>
                  <a:schemeClr val="dk1"/>
                </a:solidFill>
                <a:latin typeface="Calibri"/>
                <a:ea typeface="Calibri"/>
                <a:cs typeface="Calibri"/>
                <a:sym typeface="Calibri"/>
              </a:rPr>
            </a:br>
            <a:r>
              <a:rPr lang="en-US" sz="3600" b="1" i="0" u="none" strike="noStrike" cap="none" dirty="0">
                <a:solidFill>
                  <a:schemeClr val="dk1"/>
                </a:solidFill>
                <a:latin typeface="Calibri"/>
                <a:ea typeface="Calibri"/>
                <a:cs typeface="Calibri"/>
                <a:sym typeface="Calibri"/>
              </a:rPr>
              <a:t>Teacher: Miss Jones</a:t>
            </a:r>
            <a:endParaRPr sz="1400" b="1"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3600"/>
              <a:buFont typeface="Calibri"/>
              <a:buNone/>
            </a:pPr>
            <a:r>
              <a:rPr lang="en-US" sz="3600" b="1" i="0" u="none" strike="noStrike" cap="none" dirty="0">
                <a:solidFill>
                  <a:schemeClr val="dk1"/>
                </a:solidFill>
                <a:latin typeface="Calibri"/>
                <a:ea typeface="Calibri"/>
                <a:cs typeface="Calibri"/>
                <a:sym typeface="Calibri"/>
              </a:rPr>
              <a:t>Support Staff: </a:t>
            </a:r>
            <a:r>
              <a:rPr lang="en-GB" sz="3600" b="1" i="0" u="none" strike="noStrike" cap="none" dirty="0">
                <a:solidFill>
                  <a:schemeClr val="dk1"/>
                </a:solidFill>
                <a:latin typeface="Calibri"/>
                <a:ea typeface="Calibri"/>
                <a:cs typeface="Calibri"/>
                <a:sym typeface="Calibri"/>
              </a:rPr>
              <a:t>Mrs Ashcroft and Mrs Ferris</a:t>
            </a:r>
            <a:endParaRPr sz="1400" b="1"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3600"/>
              <a:buFont typeface="Arial"/>
              <a:buNone/>
            </a:pPr>
            <a:endParaRPr sz="3600" b="0" i="0" u="none" strike="noStrike" cap="none" dirty="0">
              <a:solidFill>
                <a:schemeClr val="dk1"/>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Google Shape;100;p4"/>
          <p:cNvSpPr txBox="1">
            <a:spLocks noGrp="1"/>
          </p:cNvSpPr>
          <p:nvPr>
            <p:ph type="title"/>
          </p:nvPr>
        </p:nvSpPr>
        <p:spPr>
          <a:xfrm>
            <a:off x="457200" y="274637"/>
            <a:ext cx="8229600" cy="1143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FFFF00"/>
              </a:buClr>
              <a:buSzPts val="4400"/>
              <a:buFont typeface="Calibri"/>
              <a:buNone/>
            </a:pPr>
            <a:r>
              <a:rPr lang="en-US" sz="4400" b="0" i="0" u="none">
                <a:solidFill>
                  <a:srgbClr val="FFFF00"/>
                </a:solidFill>
                <a:latin typeface="Calibri"/>
                <a:ea typeface="Calibri"/>
                <a:cs typeface="Calibri"/>
                <a:sym typeface="Calibri"/>
              </a:rPr>
              <a:t>Things to Remember:</a:t>
            </a:r>
            <a:endParaRPr/>
          </a:p>
        </p:txBody>
      </p:sp>
      <p:sp>
        <p:nvSpPr>
          <p:cNvPr id="101" name="Google Shape;101;p4"/>
          <p:cNvSpPr txBox="1">
            <a:spLocks noGrp="1"/>
          </p:cNvSpPr>
          <p:nvPr>
            <p:ph type="body" idx="1"/>
          </p:nvPr>
        </p:nvSpPr>
        <p:spPr>
          <a:xfrm>
            <a:off x="457200" y="1217275"/>
            <a:ext cx="8229600" cy="5768700"/>
          </a:xfrm>
          <a:prstGeom prst="rect">
            <a:avLst/>
          </a:prstGeom>
          <a:noFill/>
          <a:ln>
            <a:noFill/>
          </a:ln>
        </p:spPr>
        <p:txBody>
          <a:bodyPr spcFirstLastPara="1" wrap="square" lIns="91425" tIns="45700" rIns="91425" bIns="45700" anchor="t" anchorCtr="0">
            <a:noAutofit/>
          </a:bodyPr>
          <a:lstStyle/>
          <a:p>
            <a:pPr marL="342900" marR="0" lvl="0" indent="-139700" algn="l" rtl="0">
              <a:lnSpc>
                <a:spcPct val="100000"/>
              </a:lnSpc>
              <a:spcBef>
                <a:spcPts val="0"/>
              </a:spcBef>
              <a:spcAft>
                <a:spcPts val="0"/>
              </a:spcAft>
              <a:buClr>
                <a:schemeClr val="dk1"/>
              </a:buClr>
              <a:buSzPts val="3200"/>
              <a:buFont typeface="Arial"/>
              <a:buNone/>
            </a:pPr>
            <a:endParaRPr sz="3200" b="0" i="0" u="none" strike="noStrike" cap="none">
              <a:solidFill>
                <a:schemeClr val="dk1"/>
              </a:solidFill>
              <a:latin typeface="Calibri"/>
              <a:ea typeface="Calibri"/>
              <a:cs typeface="Calibri"/>
              <a:sym typeface="Calibri"/>
            </a:endParaRPr>
          </a:p>
          <a:p>
            <a:pPr marL="342900" marR="0" lvl="0" indent="-342900" algn="l" rtl="0">
              <a:lnSpc>
                <a:spcPct val="100000"/>
              </a:lnSpc>
              <a:spcBef>
                <a:spcPts val="0"/>
              </a:spcBef>
              <a:spcAft>
                <a:spcPts val="0"/>
              </a:spcAft>
              <a:buClr>
                <a:srgbClr val="000000"/>
              </a:buClr>
              <a:buSzPts val="2800"/>
              <a:buChar char="•"/>
            </a:pPr>
            <a:r>
              <a:rPr lang="en-US" sz="2800" b="1" i="0" u="none" strike="noStrike" cap="none">
                <a:solidFill>
                  <a:srgbClr val="000000"/>
                </a:solidFill>
              </a:rPr>
              <a:t>Please can all coats and jumpers be labelled with names.</a:t>
            </a:r>
            <a:endParaRPr sz="2800" b="1" i="0" u="none" strike="noStrike" cap="none">
              <a:solidFill>
                <a:schemeClr val="dk1"/>
              </a:solidFill>
            </a:endParaRPr>
          </a:p>
          <a:p>
            <a:pPr marL="342900" marR="0" lvl="0" indent="-342900" algn="l" rtl="0">
              <a:lnSpc>
                <a:spcPct val="100000"/>
              </a:lnSpc>
              <a:spcBef>
                <a:spcPts val="800"/>
              </a:spcBef>
              <a:spcAft>
                <a:spcPts val="0"/>
              </a:spcAft>
              <a:buClr>
                <a:srgbClr val="000000"/>
              </a:buClr>
              <a:buSzPts val="2800"/>
              <a:buChar char="•"/>
            </a:pPr>
            <a:r>
              <a:rPr lang="en-US" sz="2800" b="1" i="0" u="none" strike="noStrike" cap="none">
                <a:solidFill>
                  <a:srgbClr val="000000"/>
                </a:solidFill>
              </a:rPr>
              <a:t> Please send a fresh bottle of water in each day (not fruit juices or cordials please)</a:t>
            </a:r>
            <a:endParaRPr sz="2800" b="1" i="0" u="none" strike="noStrike" cap="none">
              <a:solidFill>
                <a:schemeClr val="dk1"/>
              </a:solidFill>
            </a:endParaRPr>
          </a:p>
          <a:p>
            <a:pPr marL="342900" marR="0" lvl="0" indent="-342900" algn="l" rtl="0">
              <a:lnSpc>
                <a:spcPct val="100000"/>
              </a:lnSpc>
              <a:spcBef>
                <a:spcPts val="800"/>
              </a:spcBef>
              <a:spcAft>
                <a:spcPts val="0"/>
              </a:spcAft>
              <a:buClr>
                <a:srgbClr val="000000"/>
              </a:buClr>
              <a:buSzPts val="2800"/>
              <a:buChar char="•"/>
            </a:pPr>
            <a:r>
              <a:rPr lang="en-US" sz="2800" b="1">
                <a:solidFill>
                  <a:srgbClr val="000000"/>
                </a:solidFill>
              </a:rPr>
              <a:t>When sending snacks for breaktime in school please ensure</a:t>
            </a:r>
            <a:r>
              <a:rPr lang="en-US" sz="2800" b="1" i="0" u="none" strike="noStrike" cap="none">
                <a:solidFill>
                  <a:srgbClr val="000000"/>
                </a:solidFill>
              </a:rPr>
              <a:t> it is a healthy choice</a:t>
            </a:r>
            <a:r>
              <a:rPr lang="en-US" sz="2800" b="1">
                <a:solidFill>
                  <a:srgbClr val="000000"/>
                </a:solidFill>
              </a:rPr>
              <a:t>.</a:t>
            </a:r>
            <a:endParaRPr sz="2800" b="1" i="0" u="none" strike="noStrike" cap="none">
              <a:solidFill>
                <a:schemeClr val="dk1"/>
              </a:solidFill>
            </a:endParaRPr>
          </a:p>
          <a:p>
            <a:pPr marL="342900" marR="0" lvl="0" indent="-342900" algn="l" rtl="0">
              <a:lnSpc>
                <a:spcPct val="100000"/>
              </a:lnSpc>
              <a:spcBef>
                <a:spcPts val="800"/>
              </a:spcBef>
              <a:spcAft>
                <a:spcPts val="0"/>
              </a:spcAft>
              <a:buClr>
                <a:srgbClr val="000000"/>
              </a:buClr>
              <a:buSzPts val="2800"/>
              <a:buChar char="•"/>
            </a:pPr>
            <a:r>
              <a:rPr lang="en-US" sz="2800" b="1" i="0" u="none" strike="noStrike" cap="none">
                <a:solidFill>
                  <a:srgbClr val="000000"/>
                </a:solidFill>
              </a:rPr>
              <a:t>Now that we are in the Autumn term, please ensure that your child has a waterproof coat with a hood. We take advantage of learning outdoors on a regular basis.</a:t>
            </a:r>
            <a:endParaRPr sz="2800" b="1" i="0" u="none" strike="noStrike" cap="none">
              <a:solidFill>
                <a:schemeClr val="dk1"/>
              </a:solidFill>
            </a:endParaRPr>
          </a:p>
          <a:p>
            <a:pPr marL="342900" marR="0" lvl="0" indent="0" algn="l" rtl="0">
              <a:lnSpc>
                <a:spcPct val="100000"/>
              </a:lnSpc>
              <a:spcBef>
                <a:spcPts val="800"/>
              </a:spcBef>
              <a:spcAft>
                <a:spcPts val="0"/>
              </a:spcAft>
              <a:buSzPts val="1800"/>
              <a:buNone/>
            </a:pPr>
            <a:br>
              <a:rPr lang="en-US" sz="3200" b="0" i="0" u="none" strike="noStrike" cap="none">
                <a:solidFill>
                  <a:schemeClr val="dk1"/>
                </a:solidFill>
                <a:latin typeface="Calibri"/>
                <a:ea typeface="Calibri"/>
                <a:cs typeface="Calibri"/>
                <a:sym typeface="Calibri"/>
              </a:rPr>
            </a:b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5"/>
        <p:cNvGrpSpPr/>
        <p:nvPr/>
      </p:nvGrpSpPr>
      <p:grpSpPr>
        <a:xfrm>
          <a:off x="0" y="0"/>
          <a:ext cx="0" cy="0"/>
          <a:chOff x="0" y="0"/>
          <a:chExt cx="0" cy="0"/>
        </a:xfrm>
      </p:grpSpPr>
      <p:sp>
        <p:nvSpPr>
          <p:cNvPr id="106" name="Google Shape;106;p6"/>
          <p:cNvSpPr txBox="1"/>
          <p:nvPr/>
        </p:nvSpPr>
        <p:spPr>
          <a:xfrm>
            <a:off x="468312" y="836612"/>
            <a:ext cx="7848600" cy="36988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7" name="Google Shape;107;p6"/>
          <p:cNvSpPr txBox="1"/>
          <p:nvPr/>
        </p:nvSpPr>
        <p:spPr>
          <a:xfrm>
            <a:off x="467550" y="73512"/>
            <a:ext cx="8208900" cy="741737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FFFF00"/>
              </a:buClr>
              <a:buSzPts val="2800"/>
              <a:buFont typeface="Arial"/>
              <a:buNone/>
            </a:pPr>
            <a:r>
              <a:rPr lang="en-US" sz="2800" b="1" i="0" u="sng" strike="noStrike" cap="none" dirty="0">
                <a:solidFill>
                  <a:srgbClr val="FFFF00"/>
                </a:solidFill>
                <a:latin typeface="Arial"/>
                <a:ea typeface="Arial"/>
                <a:cs typeface="Arial"/>
                <a:sym typeface="Arial"/>
              </a:rPr>
              <a:t>Homework</a:t>
            </a:r>
            <a:endParaRPr dirty="0"/>
          </a:p>
          <a:p>
            <a:pPr marL="0" marR="0" lvl="0" indent="0" algn="ctr" rtl="0">
              <a:lnSpc>
                <a:spcPct val="100000"/>
              </a:lnSpc>
              <a:spcBef>
                <a:spcPts val="0"/>
              </a:spcBef>
              <a:spcAft>
                <a:spcPts val="0"/>
              </a:spcAft>
              <a:buClr>
                <a:srgbClr val="FFFF00"/>
              </a:buClr>
              <a:buSzPts val="2800"/>
              <a:buFont typeface="Arial"/>
              <a:buNone/>
            </a:pPr>
            <a:endParaRPr sz="2800" b="1" i="0" u="sng" strike="noStrike" cap="none" dirty="0">
              <a:solidFill>
                <a:srgbClr val="00B050"/>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2400"/>
              <a:buFont typeface="Arial"/>
              <a:buNone/>
            </a:pPr>
            <a:r>
              <a:rPr lang="en-US" sz="2800" b="0" i="0" u="none" strike="noStrike" cap="none" dirty="0">
                <a:solidFill>
                  <a:schemeClr val="dk1"/>
                </a:solidFill>
                <a:latin typeface="Calibri"/>
                <a:ea typeface="Calibri"/>
                <a:cs typeface="Calibri"/>
                <a:sym typeface="Calibri"/>
              </a:rPr>
              <a:t>All children have been given access to two online platforms:</a:t>
            </a:r>
            <a:endParaRPr dirty="0"/>
          </a:p>
          <a:p>
            <a:pPr marL="0" marR="0" lvl="0" indent="0" algn="l" rtl="0">
              <a:lnSpc>
                <a:spcPct val="100000"/>
              </a:lnSpc>
              <a:spcBef>
                <a:spcPts val="0"/>
              </a:spcBef>
              <a:spcAft>
                <a:spcPts val="0"/>
              </a:spcAft>
              <a:buNone/>
            </a:pPr>
            <a:r>
              <a:rPr lang="en-US" sz="2800" b="1" i="0" u="none" strike="noStrike" cap="none" dirty="0">
                <a:solidFill>
                  <a:srgbClr val="FFFF00"/>
                </a:solidFill>
                <a:latin typeface="Calibri"/>
                <a:ea typeface="Calibri"/>
                <a:cs typeface="Calibri"/>
                <a:sym typeface="Calibri"/>
              </a:rPr>
              <a:t>Reading Plus </a:t>
            </a:r>
            <a:r>
              <a:rPr lang="en-US" sz="2800" b="0" i="0" u="none" strike="noStrike" cap="none" dirty="0">
                <a:solidFill>
                  <a:schemeClr val="dk1"/>
                </a:solidFill>
                <a:latin typeface="Calibri"/>
                <a:ea typeface="Calibri"/>
                <a:cs typeface="Calibri"/>
                <a:sym typeface="Calibri"/>
              </a:rPr>
              <a:t>- Reading Plus is an individual reading plan that has weekly assignments: reading, vocabulary and visual skills</a:t>
            </a:r>
            <a:endParaRPr dirty="0"/>
          </a:p>
          <a:p>
            <a:pPr marL="0" marR="0" lvl="0" indent="0" algn="l" rtl="0">
              <a:lnSpc>
                <a:spcPct val="100000"/>
              </a:lnSpc>
              <a:spcBef>
                <a:spcPts val="0"/>
              </a:spcBef>
              <a:spcAft>
                <a:spcPts val="0"/>
              </a:spcAft>
              <a:buClr>
                <a:schemeClr val="dk1"/>
              </a:buClr>
              <a:buSzPts val="2400"/>
              <a:buFont typeface="Arial"/>
              <a:buNone/>
            </a:pPr>
            <a:endParaRPr sz="2800" b="0" i="0" u="none" strike="noStrike" cap="none" dirty="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2400"/>
              <a:buFont typeface="Arial"/>
              <a:buNone/>
            </a:pPr>
            <a:r>
              <a:rPr lang="en-US" sz="2800" b="1" i="0" u="none" strike="noStrike" cap="none" dirty="0" err="1">
                <a:solidFill>
                  <a:srgbClr val="FFFF00"/>
                </a:solidFill>
                <a:latin typeface="Calibri"/>
                <a:ea typeface="Calibri"/>
                <a:cs typeface="Calibri"/>
                <a:sym typeface="Calibri"/>
              </a:rPr>
              <a:t>Mirodo</a:t>
            </a:r>
            <a:r>
              <a:rPr lang="en-US" sz="2800" b="1" i="0" u="none" strike="noStrike" cap="none" dirty="0">
                <a:solidFill>
                  <a:srgbClr val="FFFF00"/>
                </a:solidFill>
                <a:latin typeface="Calibri"/>
                <a:ea typeface="Calibri"/>
                <a:cs typeface="Calibri"/>
                <a:sym typeface="Calibri"/>
              </a:rPr>
              <a:t> </a:t>
            </a:r>
            <a:r>
              <a:rPr lang="en-US" sz="2800" b="0" i="0" u="none" strike="noStrike" cap="none" dirty="0">
                <a:solidFill>
                  <a:schemeClr val="dk1"/>
                </a:solidFill>
                <a:latin typeface="Calibri"/>
                <a:ea typeface="Calibri"/>
                <a:cs typeface="Calibri"/>
                <a:sym typeface="Calibri"/>
              </a:rPr>
              <a:t>– This platform allows class teachers to set tasks to consolidate classroom learning in Maths, English and Science. It also allows children to practice areas of their choice. It contains video lessons to guide children through tasks.</a:t>
            </a:r>
            <a:endParaRPr dirty="0"/>
          </a:p>
          <a:p>
            <a:pPr marL="0" marR="0" lvl="0" indent="0" algn="l" rtl="0">
              <a:lnSpc>
                <a:spcPct val="100000"/>
              </a:lnSpc>
              <a:spcBef>
                <a:spcPts val="0"/>
              </a:spcBef>
              <a:spcAft>
                <a:spcPts val="0"/>
              </a:spcAft>
              <a:buClr>
                <a:schemeClr val="dk1"/>
              </a:buClr>
              <a:buSzPts val="2400"/>
              <a:buFont typeface="Arial"/>
              <a:buNone/>
            </a:pPr>
            <a:endParaRPr sz="1200" b="0" i="0" u="none" strike="noStrike" cap="none" dirty="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2400"/>
              <a:buFont typeface="Arial"/>
              <a:buNone/>
            </a:pPr>
            <a:r>
              <a:rPr lang="en-US" sz="2800" b="1" i="0" u="none" strike="noStrike" cap="none" dirty="0">
                <a:solidFill>
                  <a:srgbClr val="FFFF00"/>
                </a:solidFill>
                <a:latin typeface="Calibri"/>
                <a:ea typeface="Calibri"/>
                <a:cs typeface="Calibri"/>
                <a:sym typeface="Calibri"/>
              </a:rPr>
              <a:t>Weekly spelling and reading books – sent home on Thursday and returned on Monday.</a:t>
            </a:r>
            <a:endParaRPr dirty="0"/>
          </a:p>
          <a:p>
            <a:pPr marL="0" marR="0" lvl="0" indent="0" algn="l" rtl="0">
              <a:lnSpc>
                <a:spcPct val="100000"/>
              </a:lnSpc>
              <a:spcBef>
                <a:spcPts val="0"/>
              </a:spcBef>
              <a:spcAft>
                <a:spcPts val="0"/>
              </a:spcAft>
              <a:buClr>
                <a:schemeClr val="dk1"/>
              </a:buClr>
              <a:buSzPts val="2400"/>
              <a:buFont typeface="Arial"/>
              <a:buNone/>
            </a:pPr>
            <a:r>
              <a:rPr lang="en-US" sz="2800" b="0" i="0" u="none" strike="noStrike" cap="none" dirty="0">
                <a:solidFill>
                  <a:schemeClr val="dk1"/>
                </a:solidFill>
                <a:latin typeface="Arial"/>
                <a:ea typeface="Arial"/>
                <a:cs typeface="Arial"/>
                <a:sym typeface="Arial"/>
              </a:rPr>
              <a:t> </a:t>
            </a:r>
            <a:endParaRPr sz="2200" b="0" i="0" u="none" strike="noStrike" cap="none" dirty="0">
              <a:solidFill>
                <a:schemeClr val="dk1"/>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Google Shape;112;p5"/>
          <p:cNvSpPr txBox="1"/>
          <p:nvPr/>
        </p:nvSpPr>
        <p:spPr>
          <a:xfrm>
            <a:off x="468312" y="836612"/>
            <a:ext cx="7848600" cy="36988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3" name="Google Shape;113;p5"/>
          <p:cNvSpPr txBox="1"/>
          <p:nvPr/>
        </p:nvSpPr>
        <p:spPr>
          <a:xfrm>
            <a:off x="343515" y="450183"/>
            <a:ext cx="8653002" cy="6264275"/>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3600"/>
              <a:buFont typeface="Arial"/>
              <a:buNone/>
            </a:pPr>
            <a:endParaRPr sz="3600" b="1" i="0" u="sng" strike="noStrike" cap="none" dirty="0">
              <a:solidFill>
                <a:srgbClr val="00B050"/>
              </a:solidFill>
              <a:latin typeface="Calibri"/>
              <a:ea typeface="Calibri"/>
              <a:cs typeface="Calibri"/>
              <a:sym typeface="Calibri"/>
            </a:endParaRPr>
          </a:p>
          <a:p>
            <a:pPr marL="0" marR="0" lvl="0" indent="0" algn="ctr" rtl="0">
              <a:lnSpc>
                <a:spcPct val="100000"/>
              </a:lnSpc>
              <a:spcBef>
                <a:spcPts val="0"/>
              </a:spcBef>
              <a:spcAft>
                <a:spcPts val="0"/>
              </a:spcAft>
              <a:buClr>
                <a:schemeClr val="dk1"/>
              </a:buClr>
              <a:buSzPts val="3600"/>
              <a:buFont typeface="Arial"/>
              <a:buNone/>
            </a:pPr>
            <a:endParaRPr sz="3600" b="1" i="0" u="sng" strike="noStrike" cap="none" dirty="0">
              <a:solidFill>
                <a:srgbClr val="00B050"/>
              </a:solidFill>
              <a:latin typeface="Calibri"/>
              <a:ea typeface="Calibri"/>
              <a:cs typeface="Calibri"/>
              <a:sym typeface="Calibri"/>
            </a:endParaRPr>
          </a:p>
          <a:p>
            <a:pPr marL="0" marR="0" lvl="0" indent="0" algn="ctr" rtl="0">
              <a:lnSpc>
                <a:spcPct val="100000"/>
              </a:lnSpc>
              <a:spcBef>
                <a:spcPts val="0"/>
              </a:spcBef>
              <a:spcAft>
                <a:spcPts val="0"/>
              </a:spcAft>
              <a:buClr>
                <a:schemeClr val="dk1"/>
              </a:buClr>
              <a:buSzPts val="5400"/>
              <a:buFont typeface="Arial"/>
              <a:buNone/>
            </a:pPr>
            <a:endParaRPr sz="5400" b="1" i="0" u="sng" strike="noStrike" cap="none" dirty="0">
              <a:solidFill>
                <a:srgbClr val="00B050"/>
              </a:solidFill>
              <a:latin typeface="Calibri"/>
              <a:ea typeface="Calibri"/>
              <a:cs typeface="Calibri"/>
              <a:sym typeface="Calibri"/>
            </a:endParaRPr>
          </a:p>
          <a:p>
            <a:pPr marL="0" marR="0" lvl="0" indent="0" algn="ctr" rtl="0">
              <a:lnSpc>
                <a:spcPct val="100000"/>
              </a:lnSpc>
              <a:spcBef>
                <a:spcPts val="0"/>
              </a:spcBef>
              <a:spcAft>
                <a:spcPts val="0"/>
              </a:spcAft>
              <a:buClr>
                <a:srgbClr val="FFFF00"/>
              </a:buClr>
              <a:buSzPts val="5400"/>
              <a:buFont typeface="Calibri"/>
              <a:buNone/>
            </a:pPr>
            <a:r>
              <a:rPr lang="en-US" sz="3600" b="1" i="0" u="sng" strike="noStrike" cap="none" dirty="0">
                <a:solidFill>
                  <a:srgbClr val="FFFF00"/>
                </a:solidFill>
                <a:latin typeface="Calibri"/>
                <a:ea typeface="Calibri"/>
                <a:cs typeface="Calibri"/>
                <a:sym typeface="Calibri"/>
              </a:rPr>
              <a:t>PE – </a:t>
            </a:r>
            <a:r>
              <a:rPr lang="en-US" sz="3600" b="1" u="sng" dirty="0">
                <a:solidFill>
                  <a:srgbClr val="FFFF00"/>
                </a:solidFill>
                <a:latin typeface="Calibri"/>
                <a:ea typeface="Calibri"/>
                <a:cs typeface="Calibri"/>
                <a:sym typeface="Calibri"/>
              </a:rPr>
              <a:t>Tues</a:t>
            </a:r>
            <a:r>
              <a:rPr lang="en-US" sz="3600" b="1" i="0" u="sng" strike="noStrike" cap="none" dirty="0">
                <a:solidFill>
                  <a:srgbClr val="FFFF00"/>
                </a:solidFill>
                <a:latin typeface="Calibri"/>
                <a:ea typeface="Calibri"/>
                <a:cs typeface="Calibri"/>
                <a:sym typeface="Calibri"/>
              </a:rPr>
              <a:t>day and Wednesday</a:t>
            </a:r>
            <a:endParaRPr sz="3600" b="1"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None/>
            </a:pPr>
            <a:endParaRPr sz="3600" b="1" u="sng" dirty="0">
              <a:solidFill>
                <a:srgbClr val="00B050"/>
              </a:solidFill>
              <a:latin typeface="Calibri"/>
              <a:ea typeface="Calibri"/>
              <a:cs typeface="Calibri"/>
              <a:sym typeface="Calibri"/>
            </a:endParaRPr>
          </a:p>
          <a:p>
            <a:pPr marL="0" marR="0" lvl="0" indent="0" algn="l" rtl="0">
              <a:lnSpc>
                <a:spcPct val="100000"/>
              </a:lnSpc>
              <a:spcBef>
                <a:spcPts val="0"/>
              </a:spcBef>
              <a:spcAft>
                <a:spcPts val="0"/>
              </a:spcAft>
              <a:buNone/>
            </a:pPr>
            <a:r>
              <a:rPr lang="en-US" sz="2800" b="1" i="0" u="none" strike="noStrike" cap="none" dirty="0">
                <a:solidFill>
                  <a:srgbClr val="FFFF00"/>
                </a:solidFill>
                <a:latin typeface="Calibri"/>
                <a:ea typeface="Calibri"/>
                <a:cs typeface="Calibri"/>
                <a:sym typeface="Calibri"/>
              </a:rPr>
              <a:t>PE Kit</a:t>
            </a:r>
            <a:endParaRPr dirty="0"/>
          </a:p>
          <a:p>
            <a:pPr marL="0" marR="0" lvl="0" indent="-177800" algn="l" rtl="0">
              <a:lnSpc>
                <a:spcPct val="100000"/>
              </a:lnSpc>
              <a:spcBef>
                <a:spcPts val="0"/>
              </a:spcBef>
              <a:spcAft>
                <a:spcPts val="0"/>
              </a:spcAft>
              <a:buClr>
                <a:srgbClr val="000000"/>
              </a:buClr>
              <a:buSzPts val="2800"/>
              <a:buFont typeface="Arial"/>
              <a:buChar char="•"/>
            </a:pPr>
            <a:r>
              <a:rPr lang="en-US" sz="2800" b="0" i="0" u="none" strike="noStrike" cap="none" dirty="0">
                <a:solidFill>
                  <a:srgbClr val="00FFFF"/>
                </a:solidFill>
                <a:latin typeface="Calibri"/>
                <a:ea typeface="Calibri"/>
                <a:cs typeface="Calibri"/>
                <a:sym typeface="Calibri"/>
              </a:rPr>
              <a:t> Blue T-shirt with school logo</a:t>
            </a:r>
            <a:endParaRPr dirty="0"/>
          </a:p>
          <a:p>
            <a:pPr marL="0" marR="0" lvl="0" indent="-177800" algn="l" rtl="0">
              <a:lnSpc>
                <a:spcPct val="100000"/>
              </a:lnSpc>
              <a:spcBef>
                <a:spcPts val="0"/>
              </a:spcBef>
              <a:spcAft>
                <a:spcPts val="0"/>
              </a:spcAft>
              <a:buClr>
                <a:srgbClr val="000000"/>
              </a:buClr>
              <a:buSzPts val="2800"/>
              <a:buFont typeface="Arial"/>
              <a:buChar char="•"/>
            </a:pPr>
            <a:r>
              <a:rPr lang="en-US" sz="2800" b="0" i="0" u="none" strike="noStrike" cap="none" dirty="0">
                <a:solidFill>
                  <a:srgbClr val="00FFFF"/>
                </a:solidFill>
                <a:latin typeface="Calibri"/>
                <a:ea typeface="Calibri"/>
                <a:cs typeface="Calibri"/>
                <a:sym typeface="Calibri"/>
              </a:rPr>
              <a:t> Navy shorts</a:t>
            </a:r>
            <a:endParaRPr dirty="0"/>
          </a:p>
          <a:p>
            <a:pPr marL="0" marR="0" lvl="0" indent="-177800" algn="l" rtl="0">
              <a:lnSpc>
                <a:spcPct val="100000"/>
              </a:lnSpc>
              <a:spcBef>
                <a:spcPts val="0"/>
              </a:spcBef>
              <a:spcAft>
                <a:spcPts val="0"/>
              </a:spcAft>
              <a:buClr>
                <a:srgbClr val="000000"/>
              </a:buClr>
              <a:buSzPts val="2800"/>
              <a:buFont typeface="Arial"/>
              <a:buChar char="•"/>
            </a:pPr>
            <a:r>
              <a:rPr lang="en-US" sz="2800" b="0" i="0" u="none" strike="noStrike" cap="none" dirty="0">
                <a:solidFill>
                  <a:srgbClr val="00FFFF"/>
                </a:solidFill>
                <a:latin typeface="Calibri"/>
                <a:ea typeface="Calibri"/>
                <a:cs typeface="Calibri"/>
                <a:sym typeface="Calibri"/>
              </a:rPr>
              <a:t> PE bag with logo</a:t>
            </a:r>
            <a:endParaRPr dirty="0"/>
          </a:p>
          <a:p>
            <a:pPr marL="0" marR="0" lvl="0" indent="-177800" algn="l" rtl="0">
              <a:lnSpc>
                <a:spcPct val="100000"/>
              </a:lnSpc>
              <a:spcBef>
                <a:spcPts val="0"/>
              </a:spcBef>
              <a:spcAft>
                <a:spcPts val="0"/>
              </a:spcAft>
              <a:buClr>
                <a:srgbClr val="000000"/>
              </a:buClr>
              <a:buSzPts val="2800"/>
              <a:buFont typeface="Arial"/>
              <a:buChar char="•"/>
            </a:pPr>
            <a:r>
              <a:rPr lang="en-US" sz="2800" b="0" i="0" u="none" strike="noStrike" cap="none" dirty="0">
                <a:solidFill>
                  <a:srgbClr val="00FFFF"/>
                </a:solidFill>
                <a:latin typeface="Calibri"/>
                <a:ea typeface="Calibri"/>
                <a:cs typeface="Calibri"/>
                <a:sym typeface="Calibri"/>
              </a:rPr>
              <a:t>Trainers (outdoors)</a:t>
            </a:r>
            <a:endParaRPr dirty="0"/>
          </a:p>
          <a:p>
            <a:pPr marL="0" marR="0" lvl="0" indent="-177800" algn="l" rtl="0">
              <a:lnSpc>
                <a:spcPct val="100000"/>
              </a:lnSpc>
              <a:spcBef>
                <a:spcPts val="0"/>
              </a:spcBef>
              <a:spcAft>
                <a:spcPts val="0"/>
              </a:spcAft>
              <a:buClr>
                <a:srgbClr val="000000"/>
              </a:buClr>
              <a:buSzPts val="2800"/>
              <a:buFont typeface="Arial"/>
              <a:buChar char="•"/>
            </a:pPr>
            <a:r>
              <a:rPr lang="en-US" sz="2800" b="0" i="0" u="none" strike="noStrike" cap="none" dirty="0">
                <a:solidFill>
                  <a:srgbClr val="00FFFF"/>
                </a:solidFill>
                <a:latin typeface="Calibri"/>
                <a:ea typeface="Calibri"/>
                <a:cs typeface="Calibri"/>
                <a:sym typeface="Calibri"/>
              </a:rPr>
              <a:t> Black jogging bottoms and sweatshirts (no hoods) </a:t>
            </a:r>
            <a:r>
              <a:rPr lang="en-US" sz="2800" b="1" i="0" u="none" strike="noStrike" cap="none" dirty="0">
                <a:solidFill>
                  <a:srgbClr val="00FFFF"/>
                </a:solidFill>
                <a:latin typeface="Calibri"/>
                <a:ea typeface="Calibri"/>
                <a:cs typeface="Calibri"/>
                <a:sym typeface="Calibri"/>
              </a:rPr>
              <a:t>unbranded</a:t>
            </a:r>
            <a:endParaRPr b="1" dirty="0"/>
          </a:p>
          <a:p>
            <a:pPr marL="0" marR="0" lvl="0" indent="0" algn="ctr" rtl="0">
              <a:lnSpc>
                <a:spcPct val="100000"/>
              </a:lnSpc>
              <a:spcBef>
                <a:spcPts val="0"/>
              </a:spcBef>
              <a:spcAft>
                <a:spcPts val="0"/>
              </a:spcAft>
              <a:buClr>
                <a:schemeClr val="dk1"/>
              </a:buClr>
              <a:buSzPts val="2400"/>
              <a:buFont typeface="Arial"/>
              <a:buNone/>
            </a:pPr>
            <a:endParaRPr sz="2400" b="0" i="0" u="none" strike="noStrike" cap="none" dirty="0">
              <a:solidFill>
                <a:schemeClr val="dk1"/>
              </a:solidFill>
              <a:latin typeface="Calibri"/>
              <a:ea typeface="Calibri"/>
              <a:cs typeface="Calibri"/>
              <a:sym typeface="Calibri"/>
            </a:endParaRPr>
          </a:p>
          <a:p>
            <a:pPr marL="0" marR="0" lvl="0" indent="0" algn="ctr" rtl="0">
              <a:lnSpc>
                <a:spcPct val="100000"/>
              </a:lnSpc>
              <a:spcBef>
                <a:spcPts val="0"/>
              </a:spcBef>
              <a:spcAft>
                <a:spcPts val="0"/>
              </a:spcAft>
              <a:buClr>
                <a:srgbClr val="00B050"/>
              </a:buClr>
              <a:buSzPts val="4000"/>
              <a:buFont typeface="Calibri"/>
              <a:buNone/>
            </a:pPr>
            <a:br>
              <a:rPr lang="en-US" sz="4000" b="0" i="0" u="none" strike="noStrike" cap="none" dirty="0">
                <a:solidFill>
                  <a:srgbClr val="00B050"/>
                </a:solidFill>
                <a:latin typeface="Calibri"/>
                <a:ea typeface="Calibri"/>
                <a:cs typeface="Calibri"/>
                <a:sym typeface="Calibri"/>
              </a:rPr>
            </a:br>
            <a:br>
              <a:rPr lang="en-US" sz="3600" b="0" i="0" u="none" strike="noStrike" cap="none" dirty="0">
                <a:solidFill>
                  <a:schemeClr val="dk1"/>
                </a:solidFill>
                <a:latin typeface="Calibri"/>
                <a:ea typeface="Calibri"/>
                <a:cs typeface="Calibri"/>
                <a:sym typeface="Calibri"/>
              </a:rPr>
            </a:br>
            <a:r>
              <a:rPr lang="en-US" sz="3600" b="1" i="0" u="none" strike="noStrike" cap="none" dirty="0">
                <a:solidFill>
                  <a:schemeClr val="dk1"/>
                </a:solidFill>
                <a:latin typeface="Calibri"/>
                <a:ea typeface="Calibri"/>
                <a:cs typeface="Calibri"/>
                <a:sym typeface="Calibri"/>
              </a:rPr>
              <a:t> </a:t>
            </a:r>
            <a:br>
              <a:rPr lang="en-US" sz="3600" b="0" i="0" u="none" strike="noStrike" cap="none" dirty="0">
                <a:solidFill>
                  <a:schemeClr val="dk1"/>
                </a:solidFill>
                <a:latin typeface="Calibri"/>
                <a:ea typeface="Calibri"/>
                <a:cs typeface="Calibri"/>
                <a:sym typeface="Calibri"/>
              </a:rPr>
            </a:br>
            <a:br>
              <a:rPr lang="en-US" sz="3600" b="0" i="0" u="none" strike="noStrike" cap="none" dirty="0">
                <a:solidFill>
                  <a:schemeClr val="dk1"/>
                </a:solidFill>
                <a:latin typeface="Calibri"/>
                <a:ea typeface="Calibri"/>
                <a:cs typeface="Calibri"/>
                <a:sym typeface="Calibri"/>
              </a:rPr>
            </a:br>
            <a:endParaRPr sz="1400" b="0" i="0" u="none" strike="noStrike" cap="none" dirty="0">
              <a:solidFill>
                <a:srgbClr val="000000"/>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17"/>
        <p:cNvGrpSpPr/>
        <p:nvPr/>
      </p:nvGrpSpPr>
      <p:grpSpPr>
        <a:xfrm>
          <a:off x="0" y="0"/>
          <a:ext cx="0" cy="0"/>
          <a:chOff x="0" y="0"/>
          <a:chExt cx="0" cy="0"/>
        </a:xfrm>
      </p:grpSpPr>
      <p:sp>
        <p:nvSpPr>
          <p:cNvPr id="118" name="Google Shape;118;p3"/>
          <p:cNvSpPr txBox="1"/>
          <p:nvPr/>
        </p:nvSpPr>
        <p:spPr>
          <a:xfrm>
            <a:off x="468312" y="836612"/>
            <a:ext cx="7848600" cy="36988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9" name="Google Shape;119;p3"/>
          <p:cNvSpPr txBox="1"/>
          <p:nvPr/>
        </p:nvSpPr>
        <p:spPr>
          <a:xfrm>
            <a:off x="395287" y="115887"/>
            <a:ext cx="7772400" cy="6264275"/>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3600"/>
              <a:buFont typeface="Arial"/>
              <a:buNone/>
            </a:pPr>
            <a:endParaRPr sz="3600" b="1" i="0" u="sng" strike="noStrike" cap="none">
              <a:solidFill>
                <a:srgbClr val="00B050"/>
              </a:solidFill>
              <a:latin typeface="Calibri"/>
              <a:ea typeface="Calibri"/>
              <a:cs typeface="Calibri"/>
              <a:sym typeface="Calibri"/>
            </a:endParaRPr>
          </a:p>
          <a:p>
            <a:pPr marL="0" marR="0" lvl="0" indent="0" algn="ctr" rtl="0">
              <a:lnSpc>
                <a:spcPct val="100000"/>
              </a:lnSpc>
              <a:spcBef>
                <a:spcPts val="0"/>
              </a:spcBef>
              <a:spcAft>
                <a:spcPts val="0"/>
              </a:spcAft>
              <a:buClr>
                <a:schemeClr val="dk1"/>
              </a:buClr>
              <a:buSzPts val="3600"/>
              <a:buFont typeface="Arial"/>
              <a:buNone/>
            </a:pPr>
            <a:endParaRPr sz="3600" b="1" i="0" u="sng" strike="noStrike" cap="none">
              <a:solidFill>
                <a:srgbClr val="00B050"/>
              </a:solidFill>
              <a:latin typeface="Calibri"/>
              <a:ea typeface="Calibri"/>
              <a:cs typeface="Calibri"/>
              <a:sym typeface="Calibri"/>
            </a:endParaRPr>
          </a:p>
          <a:p>
            <a:pPr marL="0" marR="0" lvl="0" indent="0" algn="ctr" rtl="0">
              <a:lnSpc>
                <a:spcPct val="100000"/>
              </a:lnSpc>
              <a:spcBef>
                <a:spcPts val="0"/>
              </a:spcBef>
              <a:spcAft>
                <a:spcPts val="0"/>
              </a:spcAft>
              <a:buClr>
                <a:schemeClr val="dk1"/>
              </a:buClr>
              <a:buSzPts val="5400"/>
              <a:buFont typeface="Arial"/>
              <a:buNone/>
            </a:pPr>
            <a:endParaRPr sz="5400" b="1" i="0" u="sng" strike="noStrike" cap="none">
              <a:solidFill>
                <a:srgbClr val="00B050"/>
              </a:solidFill>
              <a:latin typeface="Calibri"/>
              <a:ea typeface="Calibri"/>
              <a:cs typeface="Calibri"/>
              <a:sym typeface="Calibri"/>
            </a:endParaRPr>
          </a:p>
          <a:p>
            <a:pPr marL="0" marR="0" lvl="0" indent="0" algn="ctr" rtl="0">
              <a:lnSpc>
                <a:spcPct val="100000"/>
              </a:lnSpc>
              <a:spcBef>
                <a:spcPts val="0"/>
              </a:spcBef>
              <a:spcAft>
                <a:spcPts val="0"/>
              </a:spcAft>
              <a:buClr>
                <a:schemeClr val="dk1"/>
              </a:buClr>
              <a:buSzPts val="5400"/>
              <a:buFont typeface="Arial"/>
              <a:buNone/>
            </a:pPr>
            <a:endParaRPr sz="5400" b="1" i="0" u="sng" strike="noStrike" cap="none">
              <a:solidFill>
                <a:srgbClr val="00B050"/>
              </a:solidFill>
              <a:latin typeface="Calibri"/>
              <a:ea typeface="Calibri"/>
              <a:cs typeface="Calibri"/>
              <a:sym typeface="Calibri"/>
            </a:endParaRPr>
          </a:p>
          <a:p>
            <a:pPr marL="0" marR="0" lvl="0" indent="0" algn="ctr" rtl="0">
              <a:lnSpc>
                <a:spcPct val="100000"/>
              </a:lnSpc>
              <a:spcBef>
                <a:spcPts val="0"/>
              </a:spcBef>
              <a:spcAft>
                <a:spcPts val="0"/>
              </a:spcAft>
              <a:buClr>
                <a:schemeClr val="dk1"/>
              </a:buClr>
              <a:buSzPts val="5400"/>
              <a:buFont typeface="Arial"/>
              <a:buNone/>
            </a:pPr>
            <a:endParaRPr sz="5400" b="1" i="0" u="sng" strike="noStrike" cap="none">
              <a:solidFill>
                <a:srgbClr val="00B050"/>
              </a:solidFill>
              <a:latin typeface="Calibri"/>
              <a:ea typeface="Calibri"/>
              <a:cs typeface="Calibri"/>
              <a:sym typeface="Calibri"/>
            </a:endParaRPr>
          </a:p>
          <a:p>
            <a:pPr marL="0" marR="0" lvl="0" indent="0" algn="ctr" rtl="0">
              <a:lnSpc>
                <a:spcPct val="100000"/>
              </a:lnSpc>
              <a:spcBef>
                <a:spcPts val="0"/>
              </a:spcBef>
              <a:spcAft>
                <a:spcPts val="0"/>
              </a:spcAft>
              <a:buClr>
                <a:srgbClr val="FFFF00"/>
              </a:buClr>
              <a:buSzPts val="5400"/>
              <a:buFont typeface="Calibri"/>
              <a:buNone/>
            </a:pPr>
            <a:r>
              <a:rPr lang="en-US" sz="5400" b="1" i="0" u="sng" strike="noStrike" cap="none">
                <a:solidFill>
                  <a:srgbClr val="FFFF00"/>
                </a:solidFill>
                <a:latin typeface="Calibri"/>
                <a:ea typeface="Calibri"/>
                <a:cs typeface="Calibri"/>
                <a:sym typeface="Calibri"/>
              </a:rPr>
              <a:t>Curriculum Overview - Autumn Term</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B050"/>
              </a:buClr>
              <a:buSzPts val="3600"/>
              <a:buFont typeface="Calibri"/>
              <a:buNone/>
            </a:pPr>
            <a:br>
              <a:rPr lang="en-US" sz="3600" b="0" i="0" u="none" strike="noStrike" cap="none">
                <a:solidFill>
                  <a:srgbClr val="00B050"/>
                </a:solidFill>
                <a:latin typeface="Calibri"/>
                <a:ea typeface="Calibri"/>
                <a:cs typeface="Calibri"/>
                <a:sym typeface="Calibri"/>
              </a:rPr>
            </a:br>
            <a:br>
              <a:rPr lang="en-US" sz="3600" b="0" i="0" u="none" strike="noStrike" cap="none">
                <a:solidFill>
                  <a:schemeClr val="dk1"/>
                </a:solidFill>
                <a:latin typeface="Calibri"/>
                <a:ea typeface="Calibri"/>
                <a:cs typeface="Calibri"/>
                <a:sym typeface="Calibri"/>
              </a:rPr>
            </a:br>
            <a:r>
              <a:rPr lang="en-US" sz="3600" b="1" i="0" u="none" strike="noStrike" cap="none">
                <a:solidFill>
                  <a:schemeClr val="dk1"/>
                </a:solidFill>
                <a:latin typeface="Calibri"/>
                <a:ea typeface="Calibri"/>
                <a:cs typeface="Calibri"/>
                <a:sym typeface="Calibri"/>
              </a:rPr>
              <a:t> </a:t>
            </a:r>
            <a:br>
              <a:rPr lang="en-US" sz="3600" b="0" i="0" u="none" strike="noStrike" cap="none">
                <a:solidFill>
                  <a:schemeClr val="dk1"/>
                </a:solidFill>
                <a:latin typeface="Calibri"/>
                <a:ea typeface="Calibri"/>
                <a:cs typeface="Calibri"/>
                <a:sym typeface="Calibri"/>
              </a:rPr>
            </a:br>
            <a:br>
              <a:rPr lang="en-US" sz="3600" b="0" i="0" u="none" strike="noStrike" cap="none">
                <a:solidFill>
                  <a:schemeClr val="dk1"/>
                </a:solidFill>
                <a:latin typeface="Calibri"/>
                <a:ea typeface="Calibri"/>
                <a:cs typeface="Calibri"/>
                <a:sym typeface="Calibri"/>
              </a:rPr>
            </a:br>
            <a:endParaRPr sz="1400" b="0" i="0" u="none" strike="noStrike" cap="none">
              <a:solidFill>
                <a:srgbClr val="000000"/>
              </a:solidFill>
              <a:latin typeface="Arial"/>
              <a:ea typeface="Arial"/>
              <a:cs typeface="Arial"/>
              <a:sym typeface="Arial"/>
            </a:endParaRPr>
          </a:p>
        </p:txBody>
      </p:sp>
      <p:sp>
        <p:nvSpPr>
          <p:cNvPr id="120" name="Google Shape;120;p3" descr="Image result for war horse"/>
          <p:cNvSpPr txBox="1"/>
          <p:nvPr/>
        </p:nvSpPr>
        <p:spPr>
          <a:xfrm>
            <a:off x="155575" y="-144462"/>
            <a:ext cx="304800" cy="304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pic>
        <p:nvPicPr>
          <p:cNvPr id="121" name="Google Shape;121;p3"/>
          <p:cNvPicPr preferRelativeResize="0"/>
          <p:nvPr/>
        </p:nvPicPr>
        <p:blipFill rotWithShape="1">
          <a:blip r:embed="rId3">
            <a:alphaModFix/>
          </a:blip>
          <a:srcRect/>
          <a:stretch/>
        </p:blipFill>
        <p:spPr>
          <a:xfrm>
            <a:off x="3795225" y="310900"/>
            <a:ext cx="1553550" cy="178552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25"/>
        <p:cNvGrpSpPr/>
        <p:nvPr/>
      </p:nvGrpSpPr>
      <p:grpSpPr>
        <a:xfrm>
          <a:off x="0" y="0"/>
          <a:ext cx="0" cy="0"/>
          <a:chOff x="0" y="0"/>
          <a:chExt cx="0" cy="0"/>
        </a:xfrm>
      </p:grpSpPr>
      <p:sp>
        <p:nvSpPr>
          <p:cNvPr id="126" name="Google Shape;126;p7"/>
          <p:cNvSpPr txBox="1">
            <a:spLocks noGrp="1"/>
          </p:cNvSpPr>
          <p:nvPr>
            <p:ph type="title"/>
          </p:nvPr>
        </p:nvSpPr>
        <p:spPr>
          <a:xfrm>
            <a:off x="457200" y="274637"/>
            <a:ext cx="8229600" cy="1143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FFFF00"/>
              </a:buClr>
              <a:buSzPts val="4400"/>
              <a:buFont typeface="Calibri"/>
              <a:buNone/>
            </a:pPr>
            <a:r>
              <a:rPr lang="en-US" sz="4400" b="0" i="0" u="none" dirty="0">
                <a:solidFill>
                  <a:srgbClr val="FFFF00"/>
                </a:solidFill>
                <a:latin typeface="Calibri"/>
                <a:ea typeface="Calibri"/>
                <a:cs typeface="Calibri"/>
                <a:sym typeface="Calibri"/>
              </a:rPr>
              <a:t>RE – To Know You More Clearly</a:t>
            </a:r>
            <a:endParaRPr dirty="0"/>
          </a:p>
        </p:txBody>
      </p:sp>
      <p:sp>
        <p:nvSpPr>
          <p:cNvPr id="127" name="Google Shape;127;p7"/>
          <p:cNvSpPr txBox="1">
            <a:spLocks noGrp="1"/>
          </p:cNvSpPr>
          <p:nvPr>
            <p:ph type="body" idx="1"/>
          </p:nvPr>
        </p:nvSpPr>
        <p:spPr>
          <a:xfrm>
            <a:off x="457200" y="1798325"/>
            <a:ext cx="8229600" cy="4526100"/>
          </a:xfrm>
          <a:prstGeom prst="rect">
            <a:avLst/>
          </a:prstGeom>
          <a:noFill/>
          <a:ln>
            <a:noFill/>
          </a:ln>
        </p:spPr>
        <p:txBody>
          <a:bodyPr spcFirstLastPara="1" wrap="square" lIns="91425" tIns="45700" rIns="91425" bIns="45700" anchor="t" anchorCtr="0">
            <a:noAutofit/>
          </a:bodyPr>
          <a:lstStyle/>
          <a:p>
            <a:pPr marL="342900" lvl="0">
              <a:spcBef>
                <a:spcPts val="0"/>
              </a:spcBef>
              <a:buClr>
                <a:srgbClr val="000000"/>
              </a:buClr>
              <a:buSzPts val="3200"/>
            </a:pPr>
            <a:r>
              <a:rPr lang="en-US" b="1" dirty="0">
                <a:solidFill>
                  <a:srgbClr val="000000"/>
                </a:solidFill>
              </a:rPr>
              <a:t>Our first branch is entitled - </a:t>
            </a:r>
            <a:r>
              <a:rPr lang="en-GB" b="1" dirty="0"/>
              <a:t>Creation and Covenant </a:t>
            </a:r>
          </a:p>
          <a:p>
            <a:pPr marL="342900" lvl="0">
              <a:spcBef>
                <a:spcPts val="0"/>
              </a:spcBef>
              <a:buClr>
                <a:srgbClr val="000000"/>
              </a:buClr>
              <a:buSzPts val="3200"/>
            </a:pPr>
            <a:r>
              <a:rPr lang="en-US" sz="3200" b="1" i="0" u="none" strike="noStrike" cap="none" dirty="0">
                <a:solidFill>
                  <a:srgbClr val="000000"/>
                </a:solidFill>
              </a:rPr>
              <a:t>The children will be taking part in </a:t>
            </a:r>
            <a:r>
              <a:rPr lang="en-US" b="1" dirty="0">
                <a:solidFill>
                  <a:srgbClr val="000000"/>
                </a:solidFill>
              </a:rPr>
              <a:t>the Christmas Carol Concert. This will be with the Y5 and Y6 children at St Joseph’s Church on Wednesday 16</a:t>
            </a:r>
            <a:r>
              <a:rPr lang="en-US" b="1" baseline="30000" dirty="0">
                <a:solidFill>
                  <a:srgbClr val="000000"/>
                </a:solidFill>
              </a:rPr>
              <a:t>th</a:t>
            </a:r>
            <a:r>
              <a:rPr lang="en-US" b="1" dirty="0">
                <a:solidFill>
                  <a:srgbClr val="000000"/>
                </a:solidFill>
              </a:rPr>
              <a:t> December.</a:t>
            </a:r>
            <a:br>
              <a:rPr lang="en-US" sz="3200" b="1" i="0" u="none" strike="noStrike" cap="none" dirty="0">
                <a:solidFill>
                  <a:schemeClr val="dk1"/>
                </a:solidFill>
              </a:rPr>
            </a:br>
            <a:endParaRPr b="1"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39"/>
        <p:cNvGrpSpPr/>
        <p:nvPr/>
      </p:nvGrpSpPr>
      <p:grpSpPr>
        <a:xfrm>
          <a:off x="0" y="0"/>
          <a:ext cx="0" cy="0"/>
          <a:chOff x="0" y="0"/>
          <a:chExt cx="0" cy="0"/>
        </a:xfrm>
      </p:grpSpPr>
      <p:sp>
        <p:nvSpPr>
          <p:cNvPr id="140" name="Google Shape;140;p10"/>
          <p:cNvSpPr txBox="1">
            <a:spLocks noGrp="1"/>
          </p:cNvSpPr>
          <p:nvPr>
            <p:ph type="title"/>
          </p:nvPr>
        </p:nvSpPr>
        <p:spPr>
          <a:xfrm>
            <a:off x="457200" y="274637"/>
            <a:ext cx="8229600" cy="1143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FFFF00"/>
              </a:buClr>
              <a:buSzPts val="4400"/>
              <a:buFont typeface="Calibri"/>
              <a:buNone/>
            </a:pPr>
            <a:r>
              <a:rPr lang="en-US" sz="4400" b="0" i="0" u="none">
                <a:solidFill>
                  <a:srgbClr val="FFFF00"/>
                </a:solidFill>
                <a:latin typeface="Calibri"/>
                <a:ea typeface="Calibri"/>
                <a:cs typeface="Calibri"/>
                <a:sym typeface="Calibri"/>
              </a:rPr>
              <a:t>Maths</a:t>
            </a:r>
            <a:endParaRPr/>
          </a:p>
        </p:txBody>
      </p:sp>
      <p:sp>
        <p:nvSpPr>
          <p:cNvPr id="141" name="Google Shape;141;p10"/>
          <p:cNvSpPr txBox="1">
            <a:spLocks noGrp="1"/>
          </p:cNvSpPr>
          <p:nvPr>
            <p:ph type="body" idx="1"/>
          </p:nvPr>
        </p:nvSpPr>
        <p:spPr>
          <a:xfrm>
            <a:off x="457200" y="1785800"/>
            <a:ext cx="8229600" cy="4526100"/>
          </a:xfrm>
          <a:prstGeom prst="rect">
            <a:avLst/>
          </a:prstGeom>
          <a:noFill/>
          <a:ln>
            <a:noFill/>
          </a:ln>
        </p:spPr>
        <p:txBody>
          <a:bodyPr spcFirstLastPara="1" wrap="square" lIns="91425" tIns="45700" rIns="91425" bIns="45700" anchor="t" anchorCtr="0">
            <a:noAutofit/>
          </a:bodyPr>
          <a:lstStyle/>
          <a:p>
            <a:pPr marL="342900" marR="0" lvl="0" indent="-342900" algn="l" rtl="0">
              <a:lnSpc>
                <a:spcPct val="100000"/>
              </a:lnSpc>
              <a:spcBef>
                <a:spcPts val="0"/>
              </a:spcBef>
              <a:spcAft>
                <a:spcPts val="0"/>
              </a:spcAft>
              <a:buClr>
                <a:srgbClr val="000000"/>
              </a:buClr>
              <a:buSzPts val="3000"/>
              <a:buFont typeface="Arial"/>
              <a:buChar char="•"/>
            </a:pPr>
            <a:r>
              <a:rPr lang="en-US" sz="3000" b="0" i="0" u="none">
                <a:solidFill>
                  <a:srgbClr val="000000"/>
                </a:solidFill>
                <a:latin typeface="Calibri"/>
                <a:ea typeface="Calibri"/>
                <a:cs typeface="Calibri"/>
                <a:sym typeface="Calibri"/>
              </a:rPr>
              <a:t>I</a:t>
            </a:r>
            <a:r>
              <a:rPr lang="en-US" sz="3000" b="1" i="0" u="none">
                <a:solidFill>
                  <a:srgbClr val="000000"/>
                </a:solidFill>
              </a:rPr>
              <a:t>n Maths,</a:t>
            </a:r>
            <a:r>
              <a:rPr lang="en-US" sz="3000" b="1">
                <a:solidFill>
                  <a:srgbClr val="000000"/>
                </a:solidFill>
              </a:rPr>
              <a:t> the children will be working through the topics Place Value of Whole Numbers and Decimals, Properties of Number, Multiplication and Division, Area and Volume, Addition and Subtraction and Order of Operations.</a:t>
            </a:r>
            <a:r>
              <a:rPr lang="en-US" sz="3000" b="1" i="0" u="none">
                <a:solidFill>
                  <a:srgbClr val="000000"/>
                </a:solidFill>
              </a:rPr>
              <a:t> </a:t>
            </a:r>
            <a:endParaRPr sz="3000" b="1" i="0" u="none">
              <a:solidFill>
                <a:srgbClr val="000000"/>
              </a:solidFill>
            </a:endParaRPr>
          </a:p>
          <a:p>
            <a:pPr marL="342900" marR="0" lvl="0" indent="0" algn="l" rtl="0">
              <a:lnSpc>
                <a:spcPct val="100000"/>
              </a:lnSpc>
              <a:spcBef>
                <a:spcPts val="0"/>
              </a:spcBef>
              <a:spcAft>
                <a:spcPts val="0"/>
              </a:spcAft>
              <a:buSzPts val="1800"/>
              <a:buNone/>
            </a:pPr>
            <a:endParaRPr sz="3000" b="1">
              <a:solidFill>
                <a:srgbClr val="000000"/>
              </a:solidFill>
            </a:endParaRPr>
          </a:p>
          <a:p>
            <a:pPr marL="342900" marR="0" lvl="0" indent="-342900" algn="l" rtl="0">
              <a:lnSpc>
                <a:spcPct val="100000"/>
              </a:lnSpc>
              <a:spcBef>
                <a:spcPts val="0"/>
              </a:spcBef>
              <a:spcAft>
                <a:spcPts val="0"/>
              </a:spcAft>
              <a:buClr>
                <a:srgbClr val="000000"/>
              </a:buClr>
              <a:buSzPts val="3000"/>
              <a:buChar char="•"/>
            </a:pPr>
            <a:r>
              <a:rPr lang="en-US" sz="3000" b="1">
                <a:solidFill>
                  <a:srgbClr val="000000"/>
                </a:solidFill>
              </a:rPr>
              <a:t>The children continue to have access to Time Tables Rockstars.</a:t>
            </a:r>
            <a:endParaRPr sz="3000" b="1">
              <a:solidFill>
                <a:srgbClr val="000000"/>
              </a:solidFill>
            </a:endParaRPr>
          </a:p>
        </p:txBody>
      </p:sp>
      <p:pic>
        <p:nvPicPr>
          <p:cNvPr id="142" name="Google Shape;142;p10" descr="A picture containing clipart&#10;&#10;Description automatically generated"/>
          <p:cNvPicPr preferRelativeResize="0"/>
          <p:nvPr/>
        </p:nvPicPr>
        <p:blipFill rotWithShape="1">
          <a:blip r:embed="rId3">
            <a:alphaModFix/>
          </a:blip>
          <a:srcRect/>
          <a:stretch/>
        </p:blipFill>
        <p:spPr>
          <a:xfrm>
            <a:off x="224725" y="158400"/>
            <a:ext cx="2166325" cy="146802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32"/>
        <p:cNvGrpSpPr/>
        <p:nvPr/>
      </p:nvGrpSpPr>
      <p:grpSpPr>
        <a:xfrm>
          <a:off x="0" y="0"/>
          <a:ext cx="0" cy="0"/>
          <a:chOff x="0" y="0"/>
          <a:chExt cx="0" cy="0"/>
        </a:xfrm>
      </p:grpSpPr>
      <p:sp>
        <p:nvSpPr>
          <p:cNvPr id="133" name="Google Shape;133;p8"/>
          <p:cNvSpPr txBox="1">
            <a:spLocks noGrp="1"/>
          </p:cNvSpPr>
          <p:nvPr>
            <p:ph type="title"/>
          </p:nvPr>
        </p:nvSpPr>
        <p:spPr>
          <a:xfrm>
            <a:off x="457199" y="0"/>
            <a:ext cx="8229600" cy="1143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FFFF00"/>
              </a:buClr>
              <a:buSzPts val="4400"/>
              <a:buFont typeface="Calibri"/>
              <a:buNone/>
            </a:pPr>
            <a:r>
              <a:rPr lang="en-US" sz="4400" b="0" i="0" u="none">
                <a:solidFill>
                  <a:srgbClr val="FFFF00"/>
                </a:solidFill>
                <a:latin typeface="Calibri"/>
                <a:ea typeface="Calibri"/>
                <a:cs typeface="Calibri"/>
                <a:sym typeface="Calibri"/>
              </a:rPr>
              <a:t>English</a:t>
            </a:r>
            <a:endParaRPr/>
          </a:p>
        </p:txBody>
      </p:sp>
      <p:sp>
        <p:nvSpPr>
          <p:cNvPr id="134" name="Google Shape;134;p8"/>
          <p:cNvSpPr txBox="1">
            <a:spLocks noGrp="1"/>
          </p:cNvSpPr>
          <p:nvPr>
            <p:ph type="body" idx="1"/>
          </p:nvPr>
        </p:nvSpPr>
        <p:spPr>
          <a:xfrm>
            <a:off x="196644" y="964239"/>
            <a:ext cx="8750710" cy="4526100"/>
          </a:xfrm>
          <a:prstGeom prst="rect">
            <a:avLst/>
          </a:prstGeom>
          <a:noFill/>
          <a:ln>
            <a:noFill/>
          </a:ln>
        </p:spPr>
        <p:txBody>
          <a:bodyPr spcFirstLastPara="1" wrap="square" lIns="91425" tIns="45700" rIns="91425" bIns="45700" anchor="t" anchorCtr="0">
            <a:noAutofit/>
          </a:bodyPr>
          <a:lstStyle/>
          <a:p>
            <a:pPr marL="342900" marR="0" lvl="0" indent="-330200" algn="l" rtl="0">
              <a:lnSpc>
                <a:spcPct val="100000"/>
              </a:lnSpc>
              <a:spcBef>
                <a:spcPts val="0"/>
              </a:spcBef>
              <a:spcAft>
                <a:spcPts val="0"/>
              </a:spcAft>
              <a:buClr>
                <a:schemeClr val="dk1"/>
              </a:buClr>
              <a:buSzPts val="2600"/>
              <a:buChar char="•"/>
            </a:pPr>
            <a:r>
              <a:rPr lang="en-US" sz="2600" b="1" i="0" u="none" strike="noStrike" cap="none">
                <a:solidFill>
                  <a:schemeClr val="dk1"/>
                </a:solidFill>
              </a:rPr>
              <a:t>The children </a:t>
            </a:r>
            <a:r>
              <a:rPr lang="en-US" sz="2600" b="1"/>
              <a:t>have just completed Frank Cottrell-Boyce’s ‘The Unforgotten Coat’, using the story to write letters from the perspective of different characters as well as setting and character descriptions. We have now moved on to Anglo-Saxon Boy which will link to our History topic next half term.</a:t>
            </a:r>
            <a:endParaRPr sz="2600" b="1"/>
          </a:p>
          <a:p>
            <a:pPr marL="342900" marR="0" lvl="0" indent="0" algn="l" rtl="0">
              <a:lnSpc>
                <a:spcPct val="100000"/>
              </a:lnSpc>
              <a:spcBef>
                <a:spcPts val="0"/>
              </a:spcBef>
              <a:spcAft>
                <a:spcPts val="0"/>
              </a:spcAft>
              <a:buSzPts val="1800"/>
              <a:buNone/>
            </a:pPr>
            <a:endParaRPr sz="100" b="1"/>
          </a:p>
          <a:p>
            <a:pPr marL="342900" marR="0" lvl="0" indent="0" algn="l" rtl="0">
              <a:lnSpc>
                <a:spcPct val="100000"/>
              </a:lnSpc>
              <a:spcBef>
                <a:spcPts val="0"/>
              </a:spcBef>
              <a:spcAft>
                <a:spcPts val="0"/>
              </a:spcAft>
              <a:buSzPts val="1800"/>
              <a:buNone/>
            </a:pPr>
            <a:r>
              <a:rPr lang="en-US" sz="2600" b="1"/>
              <a:t>Below are the texts that we will read throughout the rest of this year:</a:t>
            </a:r>
            <a:endParaRPr sz="2600" b="1"/>
          </a:p>
          <a:p>
            <a:pPr marL="342900" marR="0" lvl="0" indent="-165100" algn="l" rtl="0">
              <a:lnSpc>
                <a:spcPct val="100000"/>
              </a:lnSpc>
              <a:spcBef>
                <a:spcPts val="560"/>
              </a:spcBef>
              <a:spcAft>
                <a:spcPts val="0"/>
              </a:spcAft>
              <a:buClr>
                <a:schemeClr val="dk1"/>
              </a:buClr>
              <a:buSzPts val="2800"/>
              <a:buFont typeface="Arial"/>
              <a:buNone/>
            </a:pPr>
            <a:endParaRPr sz="2800" b="0" i="0" u="none">
              <a:solidFill>
                <a:schemeClr val="dk1"/>
              </a:solidFill>
              <a:latin typeface="Calibri"/>
              <a:ea typeface="Calibri"/>
              <a:cs typeface="Calibri"/>
              <a:sym typeface="Calibri"/>
            </a:endParaRPr>
          </a:p>
        </p:txBody>
      </p:sp>
      <p:pic>
        <p:nvPicPr>
          <p:cNvPr id="135" name="Google Shape;135;p8"/>
          <p:cNvPicPr preferRelativeResize="0"/>
          <p:nvPr/>
        </p:nvPicPr>
        <p:blipFill rotWithShape="1">
          <a:blip r:embed="rId3">
            <a:alphaModFix/>
          </a:blip>
          <a:srcRect/>
          <a:stretch/>
        </p:blipFill>
        <p:spPr>
          <a:xfrm>
            <a:off x="686275" y="4385002"/>
            <a:ext cx="7771449" cy="221067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46"/>
        <p:cNvGrpSpPr/>
        <p:nvPr/>
      </p:nvGrpSpPr>
      <p:grpSpPr>
        <a:xfrm>
          <a:off x="0" y="0"/>
          <a:ext cx="0" cy="0"/>
          <a:chOff x="0" y="0"/>
          <a:chExt cx="0" cy="0"/>
        </a:xfrm>
      </p:grpSpPr>
      <p:sp>
        <p:nvSpPr>
          <p:cNvPr id="147" name="Google Shape;147;p11"/>
          <p:cNvSpPr txBox="1">
            <a:spLocks noGrp="1"/>
          </p:cNvSpPr>
          <p:nvPr>
            <p:ph type="title"/>
          </p:nvPr>
        </p:nvSpPr>
        <p:spPr>
          <a:xfrm>
            <a:off x="457200" y="274637"/>
            <a:ext cx="8229600" cy="1143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FFFF00"/>
              </a:buClr>
              <a:buSzPts val="4400"/>
              <a:buFont typeface="Calibri"/>
              <a:buNone/>
            </a:pPr>
            <a:r>
              <a:rPr lang="en-US" sz="4400" b="0" i="0" u="none">
                <a:solidFill>
                  <a:srgbClr val="FFFF00"/>
                </a:solidFill>
                <a:latin typeface="Calibri"/>
                <a:ea typeface="Calibri"/>
                <a:cs typeface="Calibri"/>
                <a:sym typeface="Calibri"/>
              </a:rPr>
              <a:t>Science</a:t>
            </a:r>
            <a:endParaRPr/>
          </a:p>
        </p:txBody>
      </p:sp>
      <p:sp>
        <p:nvSpPr>
          <p:cNvPr id="148" name="Google Shape;148;p11"/>
          <p:cNvSpPr txBox="1">
            <a:spLocks noGrp="1"/>
          </p:cNvSpPr>
          <p:nvPr>
            <p:ph type="body" idx="1"/>
          </p:nvPr>
        </p:nvSpPr>
        <p:spPr>
          <a:xfrm>
            <a:off x="457200" y="1165962"/>
            <a:ext cx="8229600" cy="4526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SzPts val="1800"/>
              <a:buNone/>
            </a:pPr>
            <a:r>
              <a:rPr lang="en-US" sz="3200" b="1" i="0" u="none">
                <a:solidFill>
                  <a:schemeClr val="dk1"/>
                </a:solidFill>
              </a:rPr>
              <a:t>In Science this term, we are </a:t>
            </a:r>
            <a:r>
              <a:rPr lang="en-US" b="1"/>
              <a:t>focusing on Living Things and their Habitats.</a:t>
            </a:r>
            <a:endParaRPr b="1"/>
          </a:p>
          <a:p>
            <a:pPr marL="0" marR="0" lvl="0" indent="0" algn="l" rtl="0">
              <a:lnSpc>
                <a:spcPct val="100000"/>
              </a:lnSpc>
              <a:spcBef>
                <a:spcPts val="0"/>
              </a:spcBef>
              <a:spcAft>
                <a:spcPts val="0"/>
              </a:spcAft>
              <a:buSzPts val="1800"/>
              <a:buNone/>
            </a:pPr>
            <a:endParaRPr b="1"/>
          </a:p>
          <a:p>
            <a:pPr marL="0" marR="0" lvl="0" indent="0" algn="l" rtl="0">
              <a:lnSpc>
                <a:spcPct val="100000"/>
              </a:lnSpc>
              <a:spcBef>
                <a:spcPts val="0"/>
              </a:spcBef>
              <a:spcAft>
                <a:spcPts val="0"/>
              </a:spcAft>
              <a:buSzPts val="1800"/>
              <a:buNone/>
            </a:pPr>
            <a:r>
              <a:rPr lang="en-US" b="1"/>
              <a:t>Throughout the rest of the year, we will also explore the following topics:</a:t>
            </a:r>
            <a:endParaRPr b="1"/>
          </a:p>
          <a:p>
            <a:pPr marL="0" marR="0" lvl="0" indent="0" algn="l" rtl="0">
              <a:lnSpc>
                <a:spcPct val="100000"/>
              </a:lnSpc>
              <a:spcBef>
                <a:spcPts val="0"/>
              </a:spcBef>
              <a:spcAft>
                <a:spcPts val="0"/>
              </a:spcAft>
              <a:buSzPts val="1800"/>
              <a:buNone/>
            </a:pPr>
            <a:endParaRPr b="1"/>
          </a:p>
          <a:p>
            <a:pPr marL="342900" marR="0" lvl="0" indent="-342900" algn="l" rtl="0">
              <a:lnSpc>
                <a:spcPct val="100000"/>
              </a:lnSpc>
              <a:spcBef>
                <a:spcPts val="0"/>
              </a:spcBef>
              <a:spcAft>
                <a:spcPts val="0"/>
              </a:spcAft>
              <a:buClr>
                <a:schemeClr val="dk1"/>
              </a:buClr>
              <a:buSzPts val="3200"/>
              <a:buFont typeface="Arial"/>
              <a:buChar char="•"/>
            </a:pPr>
            <a:r>
              <a:rPr lang="en-US" b="1"/>
              <a:t>Light</a:t>
            </a:r>
            <a:endParaRPr b="1"/>
          </a:p>
          <a:p>
            <a:pPr marL="342900" marR="0" lvl="0" indent="-342900" algn="l" rtl="0">
              <a:lnSpc>
                <a:spcPct val="100000"/>
              </a:lnSpc>
              <a:spcBef>
                <a:spcPts val="0"/>
              </a:spcBef>
              <a:spcAft>
                <a:spcPts val="0"/>
              </a:spcAft>
              <a:buClr>
                <a:schemeClr val="dk1"/>
              </a:buClr>
              <a:buSzPts val="3200"/>
              <a:buFont typeface="Arial"/>
              <a:buChar char="•"/>
            </a:pPr>
            <a:r>
              <a:rPr lang="en-US" b="1"/>
              <a:t>Electricity</a:t>
            </a:r>
            <a:endParaRPr b="1"/>
          </a:p>
          <a:p>
            <a:pPr marL="342900" marR="0" lvl="0" indent="-342900" algn="l" rtl="0">
              <a:lnSpc>
                <a:spcPct val="100000"/>
              </a:lnSpc>
              <a:spcBef>
                <a:spcPts val="0"/>
              </a:spcBef>
              <a:spcAft>
                <a:spcPts val="0"/>
              </a:spcAft>
              <a:buClr>
                <a:schemeClr val="dk1"/>
              </a:buClr>
              <a:buSzPts val="3200"/>
              <a:buFont typeface="Arial"/>
              <a:buChar char="•"/>
            </a:pPr>
            <a:r>
              <a:rPr lang="en-US" b="1"/>
              <a:t>Animals including humans</a:t>
            </a:r>
            <a:endParaRPr b="1"/>
          </a:p>
          <a:p>
            <a:pPr marL="342900" marR="0" lvl="0" indent="-342900" algn="l" rtl="0">
              <a:lnSpc>
                <a:spcPct val="100000"/>
              </a:lnSpc>
              <a:spcBef>
                <a:spcPts val="0"/>
              </a:spcBef>
              <a:spcAft>
                <a:spcPts val="0"/>
              </a:spcAft>
              <a:buClr>
                <a:schemeClr val="dk1"/>
              </a:buClr>
              <a:buSzPts val="3200"/>
              <a:buFont typeface="Arial"/>
              <a:buChar char="•"/>
            </a:pPr>
            <a:r>
              <a:rPr lang="en-US" b="1"/>
              <a:t>Evolution and inheritance</a:t>
            </a:r>
            <a:endParaRPr b="1"/>
          </a:p>
          <a:p>
            <a:pPr marL="0" marR="0" lvl="0" indent="0" algn="l" rtl="0">
              <a:lnSpc>
                <a:spcPct val="100000"/>
              </a:lnSpc>
              <a:spcBef>
                <a:spcPts val="0"/>
              </a:spcBef>
              <a:spcAft>
                <a:spcPts val="0"/>
              </a:spcAft>
              <a:buSzPts val="1800"/>
              <a:buNone/>
            </a:pPr>
            <a:br>
              <a:rPr lang="en-US" sz="2400" b="0" i="0" u="none">
                <a:solidFill>
                  <a:schemeClr val="dk1"/>
                </a:solidFill>
                <a:latin typeface="Calibri"/>
                <a:ea typeface="Calibri"/>
                <a:cs typeface="Calibri"/>
                <a:sym typeface="Calibri"/>
              </a:rPr>
            </a:br>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53" name="Google Shape;153;p12"/>
          <p:cNvSpPr txBox="1">
            <a:spLocks noGrp="1"/>
          </p:cNvSpPr>
          <p:nvPr>
            <p:ph type="title"/>
          </p:nvPr>
        </p:nvSpPr>
        <p:spPr>
          <a:xfrm>
            <a:off x="457200" y="274637"/>
            <a:ext cx="8229600" cy="1143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FFFF00"/>
              </a:buClr>
              <a:buSzPts val="4400"/>
              <a:buFont typeface="Calibri"/>
              <a:buNone/>
            </a:pPr>
            <a:r>
              <a:rPr lang="en-US" sz="4400" b="0" i="0" u="none">
                <a:solidFill>
                  <a:srgbClr val="FFFF00"/>
                </a:solidFill>
                <a:latin typeface="Calibri"/>
                <a:ea typeface="Calibri"/>
                <a:cs typeface="Calibri"/>
                <a:sym typeface="Calibri"/>
              </a:rPr>
              <a:t>Geography/History</a:t>
            </a:r>
            <a:endParaRPr/>
          </a:p>
        </p:txBody>
      </p:sp>
      <p:sp>
        <p:nvSpPr>
          <p:cNvPr id="154" name="Google Shape;154;p12"/>
          <p:cNvSpPr txBox="1">
            <a:spLocks noGrp="1"/>
          </p:cNvSpPr>
          <p:nvPr>
            <p:ph type="body" idx="1"/>
          </p:nvPr>
        </p:nvSpPr>
        <p:spPr>
          <a:xfrm>
            <a:off x="457200" y="1676950"/>
            <a:ext cx="8229600" cy="4526100"/>
          </a:xfrm>
          <a:prstGeom prst="rect">
            <a:avLst/>
          </a:prstGeom>
          <a:noFill/>
          <a:ln>
            <a:noFill/>
          </a:ln>
        </p:spPr>
        <p:txBody>
          <a:bodyPr spcFirstLastPara="1" wrap="square" lIns="91425" tIns="45700" rIns="91425" bIns="45700" anchor="t" anchorCtr="0">
            <a:noAutofit/>
          </a:bodyPr>
          <a:lstStyle/>
          <a:p>
            <a:pPr marL="342900" marR="0" lvl="0" indent="-330200" algn="l" rtl="0">
              <a:lnSpc>
                <a:spcPct val="100000"/>
              </a:lnSpc>
              <a:spcBef>
                <a:spcPts val="0"/>
              </a:spcBef>
              <a:spcAft>
                <a:spcPts val="0"/>
              </a:spcAft>
              <a:buClr>
                <a:srgbClr val="000000"/>
              </a:buClr>
              <a:buSzPts val="3000"/>
              <a:buChar char="•"/>
            </a:pPr>
            <a:r>
              <a:rPr lang="en-US" sz="3000" b="1" i="0" u="none">
                <a:solidFill>
                  <a:srgbClr val="000000"/>
                </a:solidFill>
              </a:rPr>
              <a:t>Geography first half term</a:t>
            </a:r>
            <a:endParaRPr sz="3000" b="1">
              <a:solidFill>
                <a:srgbClr val="000000"/>
              </a:solidFill>
            </a:endParaRPr>
          </a:p>
          <a:p>
            <a:pPr marL="342900" marR="0" lvl="0" indent="0" algn="l" rtl="0">
              <a:lnSpc>
                <a:spcPct val="100000"/>
              </a:lnSpc>
              <a:spcBef>
                <a:spcPts val="0"/>
              </a:spcBef>
              <a:spcAft>
                <a:spcPts val="0"/>
              </a:spcAft>
              <a:buSzPts val="1800"/>
              <a:buNone/>
            </a:pPr>
            <a:r>
              <a:rPr lang="en-US" sz="3000" b="1" i="0" u="none">
                <a:solidFill>
                  <a:srgbClr val="000000"/>
                </a:solidFill>
              </a:rPr>
              <a:t>History</a:t>
            </a:r>
            <a:r>
              <a:rPr lang="en-US" sz="3000" b="1">
                <a:solidFill>
                  <a:srgbClr val="000000"/>
                </a:solidFill>
              </a:rPr>
              <a:t> second half term</a:t>
            </a:r>
            <a:endParaRPr sz="3000" b="1" i="0" u="none">
              <a:solidFill>
                <a:schemeClr val="dk1"/>
              </a:solidFill>
            </a:endParaRPr>
          </a:p>
          <a:p>
            <a:pPr marL="342900" marR="0" lvl="0" indent="-330200" algn="l" rtl="0">
              <a:lnSpc>
                <a:spcPct val="100000"/>
              </a:lnSpc>
              <a:spcBef>
                <a:spcPts val="800"/>
              </a:spcBef>
              <a:spcAft>
                <a:spcPts val="0"/>
              </a:spcAft>
              <a:buClr>
                <a:srgbClr val="000000"/>
              </a:buClr>
              <a:buSzPts val="3000"/>
              <a:buChar char="•"/>
            </a:pPr>
            <a:r>
              <a:rPr lang="en-US" sz="3000" b="1" i="0" u="none">
                <a:solidFill>
                  <a:srgbClr val="000000"/>
                </a:solidFill>
              </a:rPr>
              <a:t>The children will be studying Field work </a:t>
            </a:r>
            <a:r>
              <a:rPr lang="en-US" sz="3000" b="1">
                <a:solidFill>
                  <a:srgbClr val="000000"/>
                </a:solidFill>
              </a:rPr>
              <a:t>in Geography</a:t>
            </a:r>
            <a:r>
              <a:rPr lang="en-US" sz="3000" b="1" i="0" u="none">
                <a:solidFill>
                  <a:srgbClr val="000000"/>
                </a:solidFill>
              </a:rPr>
              <a:t>. They will</a:t>
            </a:r>
            <a:r>
              <a:rPr lang="en-US" sz="3000" b="1">
                <a:solidFill>
                  <a:srgbClr val="000000"/>
                </a:solidFill>
              </a:rPr>
              <a:t> be able to understand the geography of the local area, be able to use 6 figure grid references, 8 figure compass points and be able to know how to use OS symbols.</a:t>
            </a:r>
            <a:endParaRPr sz="3000" b="1">
              <a:solidFill>
                <a:srgbClr val="000000"/>
              </a:solidFill>
            </a:endParaRPr>
          </a:p>
          <a:p>
            <a:pPr marL="342900" marR="0" lvl="0" indent="-336550" algn="l" rtl="0">
              <a:lnSpc>
                <a:spcPct val="100000"/>
              </a:lnSpc>
              <a:spcBef>
                <a:spcPts val="800"/>
              </a:spcBef>
              <a:spcAft>
                <a:spcPts val="0"/>
              </a:spcAft>
              <a:buClr>
                <a:srgbClr val="000000"/>
              </a:buClr>
              <a:buSzPts val="3100"/>
              <a:buChar char="•"/>
            </a:pPr>
            <a:r>
              <a:rPr lang="en-US" sz="3000" b="1"/>
              <a:t>History next half term will be looking at the Viking and Anglo Saxon struggle for Kingdom of England.</a:t>
            </a:r>
            <a:br>
              <a:rPr lang="en-US" sz="3200" b="0" i="0" u="none">
                <a:solidFill>
                  <a:schemeClr val="dk1"/>
                </a:solidFill>
                <a:latin typeface="Calibri"/>
                <a:ea typeface="Calibri"/>
                <a:cs typeface="Calibri"/>
                <a:sym typeface="Calibri"/>
              </a:rPr>
            </a:br>
            <a:endParaRPr/>
          </a:p>
        </p:txBody>
      </p:sp>
      <p:pic>
        <p:nvPicPr>
          <p:cNvPr id="155" name="Google Shape;155;p12"/>
          <p:cNvPicPr preferRelativeResize="0"/>
          <p:nvPr/>
        </p:nvPicPr>
        <p:blipFill rotWithShape="1">
          <a:blip r:embed="rId3">
            <a:alphaModFix/>
          </a:blip>
          <a:srcRect/>
          <a:stretch/>
        </p:blipFill>
        <p:spPr>
          <a:xfrm>
            <a:off x="195275" y="149950"/>
            <a:ext cx="2090750" cy="1392351"/>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160;p13">
            <a:extLst>
              <a:ext uri="{FF2B5EF4-FFF2-40B4-BE49-F238E27FC236}">
                <a16:creationId xmlns:a16="http://schemas.microsoft.com/office/drawing/2014/main" id="{A83BB9CB-EAF6-6143-9AF2-A92986646BE1}"/>
              </a:ext>
            </a:extLst>
          </p:cNvPr>
          <p:cNvSpPr txBox="1">
            <a:spLocks/>
          </p:cNvSpPr>
          <p:nvPr/>
        </p:nvSpPr>
        <p:spPr>
          <a:xfrm>
            <a:off x="457200" y="274637"/>
            <a:ext cx="8229600" cy="1143000"/>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buClr>
                <a:srgbClr val="FFFF00"/>
              </a:buClr>
              <a:buSzPts val="4400"/>
              <a:buFont typeface="Calibri"/>
              <a:buNone/>
            </a:pPr>
            <a:r>
              <a:rPr lang="en-US" dirty="0">
                <a:solidFill>
                  <a:srgbClr val="FFFF00"/>
                </a:solidFill>
              </a:rPr>
              <a:t>       </a:t>
            </a:r>
            <a:r>
              <a:rPr lang="en-US" sz="4400" dirty="0">
                <a:solidFill>
                  <a:srgbClr val="FFFF00"/>
                </a:solidFill>
                <a:latin typeface="Calibri"/>
                <a:ea typeface="Calibri"/>
                <a:cs typeface="Calibri"/>
                <a:sym typeface="Calibri"/>
              </a:rPr>
              <a:t>Military School</a:t>
            </a:r>
            <a:endParaRPr lang="en-US" dirty="0"/>
          </a:p>
        </p:txBody>
      </p:sp>
      <p:pic>
        <p:nvPicPr>
          <p:cNvPr id="1026" name="Picture 2" descr="The UK Military School | Liverpool">
            <a:extLst>
              <a:ext uri="{FF2B5EF4-FFF2-40B4-BE49-F238E27FC236}">
                <a16:creationId xmlns:a16="http://schemas.microsoft.com/office/drawing/2014/main" id="{0171EC68-E047-3CAE-E53A-71AC8264A418}"/>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1778" b="95556" l="9778" r="89778">
                        <a14:foregroundMark x1="32444" y1="10222" x2="32444" y2="10222"/>
                        <a14:foregroundMark x1="32000" y1="11556" x2="32000" y2="11556"/>
                        <a14:foregroundMark x1="25778" y1="12889" x2="25778" y2="12889"/>
                        <a14:foregroundMark x1="40000" y1="11556" x2="40000" y2="11556"/>
                        <a14:foregroundMark x1="66667" y1="12000" x2="66667" y2="12000"/>
                        <a14:foregroundMark x1="66222" y1="8889" x2="66222" y2="8889"/>
                        <a14:foregroundMark x1="61778" y1="8000" x2="61778" y2="8000"/>
                        <a14:foregroundMark x1="59111" y1="7556" x2="59111" y2="7556"/>
                        <a14:foregroundMark x1="56889" y1="7556" x2="56889" y2="7556"/>
                        <a14:foregroundMark x1="51556" y1="6667" x2="51556" y2="6667"/>
                        <a14:foregroundMark x1="47111" y1="6667" x2="47111" y2="6667"/>
                        <a14:foregroundMark x1="53333" y1="2222" x2="53333" y2="2222"/>
                        <a14:foregroundMark x1="17333" y1="25333" x2="17333" y2="25333"/>
                        <a14:foregroundMark x1="36000" y1="76889" x2="36000" y2="76889"/>
                        <a14:foregroundMark x1="48889" y1="90222" x2="48889" y2="90222"/>
                        <a14:foregroundMark x1="46667" y1="95556" x2="46667" y2="95556"/>
                        <a14:foregroundMark x1="73778" y1="74667" x2="73778" y2="74667"/>
                        <a14:foregroundMark x1="82667" y1="64000" x2="82667" y2="64000"/>
                      </a14:backgroundRemoval>
                    </a14:imgEffect>
                  </a14:imgLayer>
                </a14:imgProps>
              </a:ext>
              <a:ext uri="{28A0092B-C50C-407E-A947-70E740481C1C}">
                <a14:useLocalDpi xmlns:a14="http://schemas.microsoft.com/office/drawing/2010/main" val="0"/>
              </a:ext>
            </a:extLst>
          </a:blip>
          <a:srcRect/>
          <a:stretch>
            <a:fillRect/>
          </a:stretch>
        </p:blipFill>
        <p:spPr bwMode="auto">
          <a:xfrm>
            <a:off x="556071" y="354903"/>
            <a:ext cx="1583626" cy="1583626"/>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73A407A4-8233-07F9-228B-78E5C24A4D79}"/>
              </a:ext>
            </a:extLst>
          </p:cNvPr>
          <p:cNvSpPr txBox="1"/>
          <p:nvPr/>
        </p:nvSpPr>
        <p:spPr>
          <a:xfrm>
            <a:off x="329183" y="2018795"/>
            <a:ext cx="8531353" cy="3393237"/>
          </a:xfrm>
          <a:prstGeom prst="rect">
            <a:avLst/>
          </a:prstGeom>
          <a:noFill/>
        </p:spPr>
        <p:txBody>
          <a:bodyPr wrap="square">
            <a:spAutoFit/>
          </a:bodyPr>
          <a:lstStyle/>
          <a:p>
            <a:pPr>
              <a:spcBef>
                <a:spcPts val="900"/>
              </a:spcBef>
              <a:spcAft>
                <a:spcPts val="900"/>
              </a:spcAft>
            </a:pPr>
            <a:r>
              <a:rPr lang="en-GB" sz="2400" b="1" dirty="0">
                <a:latin typeface="Calibri" panose="020F0502020204030204" pitchFamily="34" charset="0"/>
                <a:ea typeface="Calibri" panose="020F0502020204030204" pitchFamily="34" charset="0"/>
                <a:cs typeface="Calibri" panose="020F0502020204030204" pitchFamily="34" charset="0"/>
              </a:rPr>
              <a:t>The children will continue the program that they started last year.</a:t>
            </a:r>
          </a:p>
          <a:p>
            <a:pPr>
              <a:spcBef>
                <a:spcPts val="900"/>
              </a:spcBef>
              <a:spcAft>
                <a:spcPts val="900"/>
              </a:spcAft>
            </a:pPr>
            <a:endParaRPr lang="en-GB" sz="2400" b="1" dirty="0">
              <a:latin typeface="Calibri" panose="020F0502020204030204" pitchFamily="34" charset="0"/>
              <a:ea typeface="Calibri" panose="020F0502020204030204" pitchFamily="34" charset="0"/>
              <a:cs typeface="Calibri" panose="020F0502020204030204" pitchFamily="34" charset="0"/>
            </a:endParaRPr>
          </a:p>
          <a:p>
            <a:r>
              <a:rPr lang="en-GB" sz="2400" b="1" dirty="0">
                <a:latin typeface="Calibri" panose="020F0502020204030204" pitchFamily="34" charset="0"/>
                <a:ea typeface="Calibri" panose="020F0502020204030204" pitchFamily="34" charset="0"/>
                <a:cs typeface="Calibri" panose="020F0502020204030204" pitchFamily="34" charset="0"/>
              </a:rPr>
              <a:t>Offsite Learning Opportunities</a:t>
            </a:r>
          </a:p>
          <a:p>
            <a:endParaRPr lang="en-GB" sz="2400" dirty="0">
              <a:latin typeface="Calibri" panose="020F0502020204030204" pitchFamily="34" charset="0"/>
              <a:ea typeface="Calibri" panose="020F0502020204030204" pitchFamily="34" charset="0"/>
              <a:cs typeface="Calibri" panose="020F0502020204030204" pitchFamily="34" charset="0"/>
            </a:endParaRPr>
          </a:p>
          <a:p>
            <a:r>
              <a:rPr lang="en-GB" sz="2400" dirty="0">
                <a:latin typeface="Calibri" panose="020F0502020204030204" pitchFamily="34" charset="0"/>
                <a:ea typeface="Calibri" panose="020F0502020204030204" pitchFamily="34" charset="0"/>
                <a:cs typeface="Calibri" panose="020F0502020204030204" pitchFamily="34" charset="0"/>
              </a:rPr>
              <a:t>In addition to on-site sessions, we hope to agree on set dates throughout the programme for offsite visits to enrich the learning experience. </a:t>
            </a:r>
            <a:endParaRPr lang="en-GB" sz="2400" dirty="0">
              <a:effectLst/>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0061700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59"/>
        <p:cNvGrpSpPr/>
        <p:nvPr/>
      </p:nvGrpSpPr>
      <p:grpSpPr>
        <a:xfrm>
          <a:off x="0" y="0"/>
          <a:ext cx="0" cy="0"/>
          <a:chOff x="0" y="0"/>
          <a:chExt cx="0" cy="0"/>
        </a:xfrm>
      </p:grpSpPr>
      <p:sp>
        <p:nvSpPr>
          <p:cNvPr id="160" name="Google Shape;160;p13"/>
          <p:cNvSpPr txBox="1">
            <a:spLocks noGrp="1"/>
          </p:cNvSpPr>
          <p:nvPr>
            <p:ph type="title"/>
          </p:nvPr>
        </p:nvSpPr>
        <p:spPr>
          <a:xfrm>
            <a:off x="457200" y="274637"/>
            <a:ext cx="8229600" cy="1143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FFFF00"/>
              </a:buClr>
              <a:buSzPts val="4400"/>
              <a:buFont typeface="Calibri"/>
              <a:buNone/>
            </a:pPr>
            <a:r>
              <a:rPr lang="en-US" dirty="0">
                <a:solidFill>
                  <a:srgbClr val="FFFF00"/>
                </a:solidFill>
              </a:rPr>
              <a:t>       </a:t>
            </a:r>
            <a:r>
              <a:rPr lang="en-US" sz="4400" b="0" i="0" u="none" dirty="0">
                <a:solidFill>
                  <a:srgbClr val="FFFF00"/>
                </a:solidFill>
                <a:latin typeface="Calibri"/>
                <a:ea typeface="Calibri"/>
                <a:cs typeface="Calibri"/>
                <a:sym typeface="Calibri"/>
              </a:rPr>
              <a:t>Art and Computing</a:t>
            </a:r>
            <a:endParaRPr dirty="0"/>
          </a:p>
        </p:txBody>
      </p:sp>
      <p:sp>
        <p:nvSpPr>
          <p:cNvPr id="161" name="Google Shape;161;p13"/>
          <p:cNvSpPr txBox="1">
            <a:spLocks noGrp="1"/>
          </p:cNvSpPr>
          <p:nvPr>
            <p:ph type="body" idx="1"/>
          </p:nvPr>
        </p:nvSpPr>
        <p:spPr>
          <a:xfrm>
            <a:off x="457200" y="1567975"/>
            <a:ext cx="8229600" cy="4526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SzPts val="1800"/>
              <a:buNone/>
            </a:pPr>
            <a:endParaRPr sz="2400" b="1" dirty="0">
              <a:solidFill>
                <a:srgbClr val="000000"/>
              </a:solidFill>
            </a:endParaRPr>
          </a:p>
          <a:p>
            <a:pPr marL="342900" marR="0" lvl="0" indent="-342900" algn="l" rtl="0">
              <a:lnSpc>
                <a:spcPct val="100000"/>
              </a:lnSpc>
              <a:spcBef>
                <a:spcPts val="800"/>
              </a:spcBef>
              <a:spcAft>
                <a:spcPts val="0"/>
              </a:spcAft>
              <a:buClr>
                <a:srgbClr val="000000"/>
              </a:buClr>
              <a:buSzPts val="2400"/>
              <a:buChar char="•"/>
            </a:pPr>
            <a:r>
              <a:rPr lang="en-US" sz="2400" b="1" i="0" u="none" dirty="0">
                <a:solidFill>
                  <a:srgbClr val="000000"/>
                </a:solidFill>
              </a:rPr>
              <a:t>In Art we are focusing on </a:t>
            </a:r>
            <a:r>
              <a:rPr lang="en-US" sz="2400" b="1" dirty="0">
                <a:solidFill>
                  <a:srgbClr val="000000"/>
                </a:solidFill>
              </a:rPr>
              <a:t>architecture</a:t>
            </a:r>
            <a:r>
              <a:rPr lang="en-US" sz="2400" b="1" i="0" u="none" dirty="0">
                <a:solidFill>
                  <a:srgbClr val="000000"/>
                </a:solidFill>
              </a:rPr>
              <a:t> this term. The children will learn about Sir Giles Gilbert Scott who desi</a:t>
            </a:r>
            <a:r>
              <a:rPr lang="en-US" sz="2400" b="1" dirty="0">
                <a:solidFill>
                  <a:srgbClr val="000000"/>
                </a:solidFill>
              </a:rPr>
              <a:t>gned the Anglican Cathedral in Liverpool. The children will design their own Cathedral for the future of Liverpool taking influences from various architects. </a:t>
            </a:r>
            <a:endParaRPr sz="2400" b="1" dirty="0">
              <a:solidFill>
                <a:srgbClr val="000000"/>
              </a:solidFill>
            </a:endParaRPr>
          </a:p>
          <a:p>
            <a:pPr marL="342900" marR="0" lvl="0" indent="0" algn="l" rtl="0">
              <a:lnSpc>
                <a:spcPct val="100000"/>
              </a:lnSpc>
              <a:spcBef>
                <a:spcPts val="800"/>
              </a:spcBef>
              <a:spcAft>
                <a:spcPts val="0"/>
              </a:spcAft>
              <a:buSzPts val="1800"/>
              <a:buNone/>
            </a:pPr>
            <a:endParaRPr sz="2400" b="1" dirty="0">
              <a:solidFill>
                <a:srgbClr val="000000"/>
              </a:solidFill>
            </a:endParaRPr>
          </a:p>
          <a:p>
            <a:pPr marL="342900" marR="0" lvl="0" indent="-342900" algn="l" rtl="0">
              <a:lnSpc>
                <a:spcPct val="100000"/>
              </a:lnSpc>
              <a:spcBef>
                <a:spcPts val="800"/>
              </a:spcBef>
              <a:spcAft>
                <a:spcPts val="0"/>
              </a:spcAft>
              <a:buClr>
                <a:srgbClr val="000000"/>
              </a:buClr>
              <a:buSzPts val="2200"/>
              <a:buFont typeface="Arial"/>
              <a:buChar char="•"/>
            </a:pPr>
            <a:r>
              <a:rPr lang="en-US" sz="2400" b="1" i="0" u="none" dirty="0">
                <a:solidFill>
                  <a:srgbClr val="000000"/>
                </a:solidFill>
              </a:rPr>
              <a:t>In Computing this term, we are looking a</a:t>
            </a:r>
            <a:r>
              <a:rPr lang="en-US" sz="2400" b="1" dirty="0">
                <a:solidFill>
                  <a:srgbClr val="000000"/>
                </a:solidFill>
              </a:rPr>
              <a:t>t computing systems and networks. In this unit the children will be exploring how data is transferred over the internet.</a:t>
            </a:r>
            <a:br>
              <a:rPr lang="en-US" sz="3200" b="0" i="0" u="none" dirty="0">
                <a:solidFill>
                  <a:schemeClr val="dk1"/>
                </a:solidFill>
                <a:latin typeface="Calibri"/>
                <a:ea typeface="Calibri"/>
                <a:cs typeface="Calibri"/>
                <a:sym typeface="Calibri"/>
              </a:rPr>
            </a:br>
            <a:endParaRPr dirty="0"/>
          </a:p>
        </p:txBody>
      </p:sp>
      <p:pic>
        <p:nvPicPr>
          <p:cNvPr id="162" name="Google Shape;162;p13"/>
          <p:cNvPicPr preferRelativeResize="0"/>
          <p:nvPr/>
        </p:nvPicPr>
        <p:blipFill rotWithShape="1">
          <a:blip r:embed="rId3">
            <a:alphaModFix/>
          </a:blip>
          <a:srcRect/>
          <a:stretch/>
        </p:blipFill>
        <p:spPr>
          <a:xfrm>
            <a:off x="345775" y="336263"/>
            <a:ext cx="1528750" cy="101972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67"/>
        <p:cNvGrpSpPr/>
        <p:nvPr/>
      </p:nvGrpSpPr>
      <p:grpSpPr>
        <a:xfrm>
          <a:off x="0" y="0"/>
          <a:ext cx="0" cy="0"/>
          <a:chOff x="0" y="0"/>
          <a:chExt cx="0" cy="0"/>
        </a:xfrm>
      </p:grpSpPr>
      <p:sp>
        <p:nvSpPr>
          <p:cNvPr id="168" name="Google Shape;168;g15775e58dac_0_0"/>
          <p:cNvSpPr txBox="1">
            <a:spLocks noGrp="1"/>
          </p:cNvSpPr>
          <p:nvPr>
            <p:ph type="title"/>
          </p:nvPr>
        </p:nvSpPr>
        <p:spPr>
          <a:xfrm>
            <a:off x="457200" y="274637"/>
            <a:ext cx="8229600" cy="1143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US" b="1">
                <a:solidFill>
                  <a:srgbClr val="FFFF00"/>
                </a:solidFill>
              </a:rPr>
              <a:t>SATs</a:t>
            </a:r>
            <a:endParaRPr b="1">
              <a:solidFill>
                <a:srgbClr val="FFFF00"/>
              </a:solidFill>
            </a:endParaRPr>
          </a:p>
        </p:txBody>
      </p:sp>
      <p:sp>
        <p:nvSpPr>
          <p:cNvPr id="169" name="Google Shape;169;g15775e58dac_0_0"/>
          <p:cNvSpPr txBox="1">
            <a:spLocks noGrp="1"/>
          </p:cNvSpPr>
          <p:nvPr>
            <p:ph type="body" idx="1"/>
          </p:nvPr>
        </p:nvSpPr>
        <p:spPr>
          <a:xfrm>
            <a:off x="457200" y="1600200"/>
            <a:ext cx="8229600" cy="4526100"/>
          </a:xfrm>
          <a:prstGeom prst="rect">
            <a:avLst/>
          </a:prstGeom>
          <a:noFill/>
          <a:ln>
            <a:noFill/>
          </a:ln>
        </p:spPr>
        <p:txBody>
          <a:bodyPr spcFirstLastPara="1" wrap="square" lIns="91425" tIns="45700" rIns="91425" bIns="45700" anchor="t" anchorCtr="0">
            <a:noAutofit/>
          </a:bodyPr>
          <a:lstStyle/>
          <a:p>
            <a:pPr marL="457200" lvl="0" indent="-342900" algn="l" rtl="0">
              <a:lnSpc>
                <a:spcPct val="100000"/>
              </a:lnSpc>
              <a:spcBef>
                <a:spcPts val="360"/>
              </a:spcBef>
              <a:spcAft>
                <a:spcPts val="0"/>
              </a:spcAft>
              <a:buSzPts val="1800"/>
              <a:buChar char="●"/>
            </a:pPr>
            <a:r>
              <a:rPr lang="en-US" b="1" dirty="0"/>
              <a:t>On 10th - 13th May 2027, the children will be sitting the Y6 national SAT tests.</a:t>
            </a:r>
            <a:endParaRPr b="1" dirty="0"/>
          </a:p>
          <a:p>
            <a:pPr marL="457200" lvl="0" indent="-342900" algn="l" rtl="0">
              <a:lnSpc>
                <a:spcPct val="100000"/>
              </a:lnSpc>
              <a:spcBef>
                <a:spcPts val="0"/>
              </a:spcBef>
              <a:spcAft>
                <a:spcPts val="0"/>
              </a:spcAft>
              <a:buSzPts val="1800"/>
              <a:buChar char="●"/>
            </a:pPr>
            <a:r>
              <a:rPr lang="en-US" b="1" dirty="0"/>
              <a:t>Tests they will be taking in May:</a:t>
            </a:r>
            <a:endParaRPr b="1" dirty="0"/>
          </a:p>
          <a:p>
            <a:pPr marL="457200" lvl="0" indent="0" algn="l" rtl="0">
              <a:lnSpc>
                <a:spcPct val="100000"/>
              </a:lnSpc>
              <a:spcBef>
                <a:spcPts val="360"/>
              </a:spcBef>
              <a:spcAft>
                <a:spcPts val="0"/>
              </a:spcAft>
              <a:buSzPts val="1800"/>
              <a:buNone/>
            </a:pPr>
            <a:r>
              <a:rPr lang="en-US" b="1" dirty="0"/>
              <a:t>Grammar, Punctuation and Spelling</a:t>
            </a:r>
            <a:endParaRPr dirty="0"/>
          </a:p>
          <a:p>
            <a:pPr marL="457200" lvl="0" indent="0" algn="l" rtl="0">
              <a:lnSpc>
                <a:spcPct val="100000"/>
              </a:lnSpc>
              <a:spcBef>
                <a:spcPts val="360"/>
              </a:spcBef>
              <a:spcAft>
                <a:spcPts val="0"/>
              </a:spcAft>
              <a:buSzPts val="1800"/>
              <a:buNone/>
            </a:pPr>
            <a:r>
              <a:rPr lang="en-US" b="1" dirty="0"/>
              <a:t>Reading</a:t>
            </a:r>
            <a:endParaRPr dirty="0"/>
          </a:p>
          <a:p>
            <a:pPr marL="457200" lvl="0" indent="0" algn="l" rtl="0">
              <a:lnSpc>
                <a:spcPct val="100000"/>
              </a:lnSpc>
              <a:spcBef>
                <a:spcPts val="360"/>
              </a:spcBef>
              <a:spcAft>
                <a:spcPts val="0"/>
              </a:spcAft>
              <a:buSzPts val="1800"/>
              <a:buNone/>
            </a:pPr>
            <a:r>
              <a:rPr lang="en-US" b="1" dirty="0"/>
              <a:t>Maths – Arithmetic, Reasoning x2</a:t>
            </a:r>
            <a:endParaRPr b="1" dirty="0"/>
          </a:p>
          <a:p>
            <a:pPr marL="457200" lvl="0" indent="0" algn="l" rtl="0">
              <a:lnSpc>
                <a:spcPct val="100000"/>
              </a:lnSpc>
              <a:spcBef>
                <a:spcPts val="360"/>
              </a:spcBef>
              <a:spcAft>
                <a:spcPts val="0"/>
              </a:spcAft>
              <a:buSzPts val="1800"/>
              <a:buNone/>
            </a:pPr>
            <a:endParaRPr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67">
          <a:extLst>
            <a:ext uri="{FF2B5EF4-FFF2-40B4-BE49-F238E27FC236}">
              <a16:creationId xmlns:a16="http://schemas.microsoft.com/office/drawing/2014/main" id="{6882E5F1-4CB9-F589-9D39-DF474EF0F4D4}"/>
            </a:ext>
          </a:extLst>
        </p:cNvPr>
        <p:cNvGrpSpPr/>
        <p:nvPr/>
      </p:nvGrpSpPr>
      <p:grpSpPr>
        <a:xfrm>
          <a:off x="0" y="0"/>
          <a:ext cx="0" cy="0"/>
          <a:chOff x="0" y="0"/>
          <a:chExt cx="0" cy="0"/>
        </a:xfrm>
      </p:grpSpPr>
      <p:sp>
        <p:nvSpPr>
          <p:cNvPr id="168" name="Google Shape;168;g15775e58dac_0_0">
            <a:extLst>
              <a:ext uri="{FF2B5EF4-FFF2-40B4-BE49-F238E27FC236}">
                <a16:creationId xmlns:a16="http://schemas.microsoft.com/office/drawing/2014/main" id="{C9B71379-D88D-D21D-A6F1-15D69C763BBD}"/>
              </a:ext>
            </a:extLst>
          </p:cNvPr>
          <p:cNvSpPr txBox="1">
            <a:spLocks noGrp="1"/>
          </p:cNvSpPr>
          <p:nvPr>
            <p:ph type="title"/>
          </p:nvPr>
        </p:nvSpPr>
        <p:spPr>
          <a:xfrm>
            <a:off x="457200" y="274637"/>
            <a:ext cx="8229600" cy="1143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US" b="1" dirty="0">
                <a:solidFill>
                  <a:srgbClr val="FFFF00"/>
                </a:solidFill>
              </a:rPr>
              <a:t>Mathmagicians and Reading Club</a:t>
            </a:r>
            <a:endParaRPr b="1" dirty="0">
              <a:solidFill>
                <a:srgbClr val="FFFF00"/>
              </a:solidFill>
            </a:endParaRPr>
          </a:p>
        </p:txBody>
      </p:sp>
      <p:sp>
        <p:nvSpPr>
          <p:cNvPr id="169" name="Google Shape;169;g15775e58dac_0_0">
            <a:extLst>
              <a:ext uri="{FF2B5EF4-FFF2-40B4-BE49-F238E27FC236}">
                <a16:creationId xmlns:a16="http://schemas.microsoft.com/office/drawing/2014/main" id="{430DEB16-1A9C-E606-F659-CDC149682E8C}"/>
              </a:ext>
            </a:extLst>
          </p:cNvPr>
          <p:cNvSpPr txBox="1">
            <a:spLocks noGrp="1"/>
          </p:cNvSpPr>
          <p:nvPr>
            <p:ph type="body" idx="1"/>
          </p:nvPr>
        </p:nvSpPr>
        <p:spPr>
          <a:xfrm>
            <a:off x="457200" y="1600200"/>
            <a:ext cx="8229600" cy="4526100"/>
          </a:xfrm>
          <a:prstGeom prst="rect">
            <a:avLst/>
          </a:prstGeom>
          <a:noFill/>
          <a:ln>
            <a:noFill/>
          </a:ln>
        </p:spPr>
        <p:txBody>
          <a:bodyPr spcFirstLastPara="1" wrap="square" lIns="91425" tIns="45700" rIns="91425" bIns="45700" anchor="t" anchorCtr="0">
            <a:noAutofit/>
          </a:bodyPr>
          <a:lstStyle/>
          <a:p>
            <a:pPr marL="457200" lvl="0" indent="-342900" algn="l" rtl="0">
              <a:lnSpc>
                <a:spcPct val="100000"/>
              </a:lnSpc>
              <a:spcBef>
                <a:spcPts val="360"/>
              </a:spcBef>
              <a:spcAft>
                <a:spcPts val="0"/>
              </a:spcAft>
              <a:buSzPts val="1800"/>
              <a:buChar char="●"/>
            </a:pPr>
            <a:r>
              <a:rPr lang="en-GB" b="1" dirty="0"/>
              <a:t>Mathmagicians will be on Tuesday after school until 4pm.</a:t>
            </a:r>
          </a:p>
          <a:p>
            <a:pPr marL="457200" lvl="0" indent="-342900" algn="l" rtl="0">
              <a:lnSpc>
                <a:spcPct val="100000"/>
              </a:lnSpc>
              <a:spcBef>
                <a:spcPts val="360"/>
              </a:spcBef>
              <a:spcAft>
                <a:spcPts val="0"/>
              </a:spcAft>
              <a:buSzPts val="1800"/>
              <a:buChar char="●"/>
            </a:pPr>
            <a:endParaRPr lang="en-GB" b="1" dirty="0"/>
          </a:p>
          <a:p>
            <a:pPr marL="457200" lvl="0" indent="-342900" algn="l" rtl="0">
              <a:lnSpc>
                <a:spcPct val="100000"/>
              </a:lnSpc>
              <a:spcBef>
                <a:spcPts val="360"/>
              </a:spcBef>
              <a:spcAft>
                <a:spcPts val="0"/>
              </a:spcAft>
              <a:buSzPts val="1800"/>
              <a:buChar char="●"/>
            </a:pPr>
            <a:r>
              <a:rPr lang="en-GB" b="1" dirty="0"/>
              <a:t>Reading Club before school – 8:15 – on Wednesday and Friday</a:t>
            </a:r>
            <a:endParaRPr b="1" dirty="0"/>
          </a:p>
          <a:p>
            <a:pPr marL="457200" lvl="0" indent="0" algn="l" rtl="0">
              <a:lnSpc>
                <a:spcPct val="100000"/>
              </a:lnSpc>
              <a:spcBef>
                <a:spcPts val="360"/>
              </a:spcBef>
              <a:spcAft>
                <a:spcPts val="0"/>
              </a:spcAft>
              <a:buSzPts val="1800"/>
              <a:buNone/>
            </a:pPr>
            <a:endParaRPr dirty="0"/>
          </a:p>
        </p:txBody>
      </p:sp>
    </p:spTree>
    <p:extLst>
      <p:ext uri="{BB962C8B-B14F-4D97-AF65-F5344CB8AC3E}">
        <p14:creationId xmlns:p14="http://schemas.microsoft.com/office/powerpoint/2010/main" val="25153501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74"/>
        <p:cNvGrpSpPr/>
        <p:nvPr/>
      </p:nvGrpSpPr>
      <p:grpSpPr>
        <a:xfrm>
          <a:off x="0" y="0"/>
          <a:ext cx="0" cy="0"/>
          <a:chOff x="0" y="0"/>
          <a:chExt cx="0" cy="0"/>
        </a:xfrm>
      </p:grpSpPr>
      <p:sp>
        <p:nvSpPr>
          <p:cNvPr id="175" name="Google Shape;175;g28247802e90_0_0"/>
          <p:cNvSpPr txBox="1">
            <a:spLocks noGrp="1"/>
          </p:cNvSpPr>
          <p:nvPr>
            <p:ph type="title"/>
          </p:nvPr>
        </p:nvSpPr>
        <p:spPr>
          <a:xfrm>
            <a:off x="457200" y="274637"/>
            <a:ext cx="8229600" cy="1143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US">
                <a:solidFill>
                  <a:srgbClr val="FFFF00"/>
                </a:solidFill>
              </a:rPr>
              <a:t>Residential</a:t>
            </a:r>
            <a:endParaRPr>
              <a:solidFill>
                <a:srgbClr val="FFFF00"/>
              </a:solidFill>
            </a:endParaRPr>
          </a:p>
        </p:txBody>
      </p:sp>
      <p:sp>
        <p:nvSpPr>
          <p:cNvPr id="176" name="Google Shape;176;g28247802e90_0_0"/>
          <p:cNvSpPr txBox="1">
            <a:spLocks noGrp="1"/>
          </p:cNvSpPr>
          <p:nvPr>
            <p:ph type="body" idx="1"/>
          </p:nvPr>
        </p:nvSpPr>
        <p:spPr>
          <a:xfrm>
            <a:off x="457200" y="1324950"/>
            <a:ext cx="8229600" cy="4526100"/>
          </a:xfrm>
          <a:prstGeom prst="rect">
            <a:avLst/>
          </a:prstGeom>
          <a:noFill/>
          <a:ln>
            <a:noFill/>
          </a:ln>
        </p:spPr>
        <p:txBody>
          <a:bodyPr spcFirstLastPara="1" wrap="square" lIns="91425" tIns="45700" rIns="91425" bIns="45700" anchor="t" anchorCtr="0">
            <a:noAutofit/>
          </a:bodyPr>
          <a:lstStyle/>
          <a:p>
            <a:pPr marL="457200" lvl="0" indent="-342900" algn="l" rtl="0">
              <a:lnSpc>
                <a:spcPct val="100000"/>
              </a:lnSpc>
              <a:spcBef>
                <a:spcPts val="360"/>
              </a:spcBef>
              <a:spcAft>
                <a:spcPts val="0"/>
              </a:spcAft>
              <a:buSzPts val="1800"/>
              <a:buChar char="•"/>
            </a:pPr>
            <a:r>
              <a:rPr lang="en-US" b="1" dirty="0"/>
              <a:t>Residential to take place on 10</a:t>
            </a:r>
            <a:r>
              <a:rPr lang="en-US" b="1" baseline="30000" dirty="0"/>
              <a:t>th</a:t>
            </a:r>
            <a:r>
              <a:rPr lang="en-US" b="1" dirty="0"/>
              <a:t> – 12</a:t>
            </a:r>
            <a:r>
              <a:rPr lang="en-US" b="1" baseline="30000" dirty="0"/>
              <a:t>th</a:t>
            </a:r>
            <a:r>
              <a:rPr lang="en-US" b="1" dirty="0"/>
              <a:t> March  at YMCA Lakeside on Windermere. </a:t>
            </a:r>
          </a:p>
          <a:p>
            <a:pPr marL="457200" lvl="0" indent="-342900" algn="l" rtl="0">
              <a:lnSpc>
                <a:spcPct val="100000"/>
              </a:lnSpc>
              <a:spcBef>
                <a:spcPts val="360"/>
              </a:spcBef>
              <a:spcAft>
                <a:spcPts val="0"/>
              </a:spcAft>
              <a:buSzPts val="1800"/>
              <a:buChar char="•"/>
            </a:pPr>
            <a:r>
              <a:rPr lang="en-US" b="1" dirty="0"/>
              <a:t>Arbor is now open to take deposits. In order to secure your child a place the deposit must be paid by 30</a:t>
            </a:r>
            <a:r>
              <a:rPr lang="en-US" b="1" baseline="30000" dirty="0"/>
              <a:t>th</a:t>
            </a:r>
            <a:r>
              <a:rPr lang="en-US" b="1" dirty="0"/>
              <a:t> September.</a:t>
            </a:r>
          </a:p>
          <a:p>
            <a:pPr marL="457200" lvl="0" indent="-342900" algn="l" rtl="0">
              <a:lnSpc>
                <a:spcPct val="100000"/>
              </a:lnSpc>
              <a:spcBef>
                <a:spcPts val="360"/>
              </a:spcBef>
              <a:spcAft>
                <a:spcPts val="0"/>
              </a:spcAft>
              <a:buSzPts val="1800"/>
              <a:buChar char="•"/>
            </a:pPr>
            <a:endParaRPr lang="en-US" b="1" dirty="0"/>
          </a:p>
          <a:p>
            <a:pPr marL="457200" lvl="0" indent="-342900" algn="l" rtl="0">
              <a:lnSpc>
                <a:spcPct val="100000"/>
              </a:lnSpc>
              <a:spcBef>
                <a:spcPts val="360"/>
              </a:spcBef>
              <a:spcAft>
                <a:spcPts val="0"/>
              </a:spcAft>
              <a:buSzPts val="1800"/>
              <a:buChar char="•"/>
            </a:pPr>
            <a:r>
              <a:rPr lang="en-US" b="1" dirty="0"/>
              <a:t>A meeting will take place nearer the time.</a:t>
            </a:r>
            <a:endParaRPr dirty="0"/>
          </a:p>
          <a:p>
            <a:pPr marL="457200" lvl="0" indent="0" algn="l" rtl="0">
              <a:lnSpc>
                <a:spcPct val="100000"/>
              </a:lnSpc>
              <a:spcBef>
                <a:spcPts val="360"/>
              </a:spcBef>
              <a:spcAft>
                <a:spcPts val="0"/>
              </a:spcAft>
              <a:buSzPts val="1800"/>
              <a:buNone/>
            </a:pPr>
            <a:endParaRPr b="1" dirty="0"/>
          </a:p>
          <a:p>
            <a:pPr marL="0" lvl="0" indent="0" algn="l" rtl="0">
              <a:lnSpc>
                <a:spcPct val="100000"/>
              </a:lnSpc>
              <a:spcBef>
                <a:spcPts val="360"/>
              </a:spcBef>
              <a:spcAft>
                <a:spcPts val="0"/>
              </a:spcAft>
              <a:buSzPts val="1800"/>
              <a:buNone/>
            </a:pPr>
            <a:endParaRPr b="1" dirty="0"/>
          </a:p>
          <a:p>
            <a:pPr marL="0" lvl="0" indent="0" algn="l" rtl="0">
              <a:lnSpc>
                <a:spcPct val="100000"/>
              </a:lnSpc>
              <a:spcBef>
                <a:spcPts val="360"/>
              </a:spcBef>
              <a:spcAft>
                <a:spcPts val="0"/>
              </a:spcAft>
              <a:buSzPts val="1800"/>
              <a:buNone/>
            </a:pPr>
            <a:r>
              <a:rPr lang="en-US" b="1" dirty="0"/>
              <a:t> </a:t>
            </a:r>
            <a:endParaRPr b="1" dirty="0"/>
          </a:p>
          <a:p>
            <a:pPr marL="0" lvl="0" indent="0" algn="l" rtl="0">
              <a:lnSpc>
                <a:spcPct val="100000"/>
              </a:lnSpc>
              <a:spcBef>
                <a:spcPts val="360"/>
              </a:spcBef>
              <a:spcAft>
                <a:spcPts val="0"/>
              </a:spcAft>
              <a:buSzPts val="1800"/>
              <a:buNone/>
            </a:pPr>
            <a:endParaRPr b="1" dirty="0"/>
          </a:p>
          <a:p>
            <a:pPr marL="0" lvl="0" indent="0" algn="l" rtl="0">
              <a:lnSpc>
                <a:spcPct val="100000"/>
              </a:lnSpc>
              <a:spcBef>
                <a:spcPts val="360"/>
              </a:spcBef>
              <a:spcAft>
                <a:spcPts val="0"/>
              </a:spcAft>
              <a:buSzPts val="1800"/>
              <a:buNone/>
            </a:pPr>
            <a:endParaRPr b="1"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80"/>
        <p:cNvGrpSpPr/>
        <p:nvPr/>
      </p:nvGrpSpPr>
      <p:grpSpPr>
        <a:xfrm>
          <a:off x="0" y="0"/>
          <a:ext cx="0" cy="0"/>
          <a:chOff x="0" y="0"/>
          <a:chExt cx="0" cy="0"/>
        </a:xfrm>
      </p:grpSpPr>
      <p:pic>
        <p:nvPicPr>
          <p:cNvPr id="181" name="Google Shape;181;p19" descr="SID2014_twitter_back (2)"/>
          <p:cNvPicPr preferRelativeResize="0"/>
          <p:nvPr/>
        </p:nvPicPr>
        <p:blipFill rotWithShape="1">
          <a:blip r:embed="rId3">
            <a:alphaModFix/>
          </a:blip>
          <a:srcRect l="33518"/>
          <a:stretch/>
        </p:blipFill>
        <p:spPr>
          <a:xfrm>
            <a:off x="0" y="0"/>
            <a:ext cx="9144000" cy="6878637"/>
          </a:xfrm>
          <a:prstGeom prst="rect">
            <a:avLst/>
          </a:prstGeom>
          <a:noFill/>
          <a:ln>
            <a:noFill/>
          </a:ln>
        </p:spPr>
      </p:pic>
      <p:pic>
        <p:nvPicPr>
          <p:cNvPr id="182" name="Google Shape;182;p19"/>
          <p:cNvPicPr preferRelativeResize="0"/>
          <p:nvPr/>
        </p:nvPicPr>
        <p:blipFill rotWithShape="1">
          <a:blip r:embed="rId4">
            <a:alphaModFix/>
          </a:blip>
          <a:srcRect/>
          <a:stretch/>
        </p:blipFill>
        <p:spPr>
          <a:xfrm>
            <a:off x="77787" y="1047750"/>
            <a:ext cx="4725987" cy="5537200"/>
          </a:xfrm>
          <a:prstGeom prst="rect">
            <a:avLst/>
          </a:prstGeom>
          <a:noFill/>
          <a:ln>
            <a:noFill/>
          </a:ln>
        </p:spPr>
      </p:pic>
      <p:sp>
        <p:nvSpPr>
          <p:cNvPr id="183" name="Google Shape;183;p19"/>
          <p:cNvSpPr txBox="1"/>
          <p:nvPr/>
        </p:nvSpPr>
        <p:spPr>
          <a:xfrm>
            <a:off x="274637" y="2006600"/>
            <a:ext cx="292100" cy="292100"/>
          </a:xfrm>
          <a:prstGeom prst="rect">
            <a:avLst/>
          </a:prstGeom>
          <a:solidFill>
            <a:schemeClr val="lt1"/>
          </a:solidFill>
          <a:ln w="57150" cap="flat" cmpd="sng">
            <a:solidFill>
              <a:srgbClr val="03AEEE"/>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4" name="Google Shape;184;p19"/>
          <p:cNvSpPr txBox="1"/>
          <p:nvPr/>
        </p:nvSpPr>
        <p:spPr>
          <a:xfrm>
            <a:off x="595312" y="1966912"/>
            <a:ext cx="3282950" cy="36988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dk1"/>
              </a:buClr>
              <a:buSzPts val="1800"/>
              <a:buFont typeface="Arial"/>
              <a:buNone/>
            </a:pPr>
            <a:r>
              <a:rPr lang="en-US" sz="1800" b="0" i="0" u="none" strike="noStrike" cap="none">
                <a:solidFill>
                  <a:schemeClr val="dk1"/>
                </a:solidFill>
                <a:latin typeface="Arial"/>
                <a:ea typeface="Arial"/>
                <a:cs typeface="Arial"/>
                <a:sym typeface="Arial"/>
              </a:rPr>
              <a:t>Open dialogue with your child</a:t>
            </a:r>
            <a:endParaRPr sz="1400" b="0" i="0" u="none" strike="noStrike" cap="none">
              <a:solidFill>
                <a:srgbClr val="000000"/>
              </a:solidFill>
              <a:latin typeface="Arial"/>
              <a:ea typeface="Arial"/>
              <a:cs typeface="Arial"/>
              <a:sym typeface="Arial"/>
            </a:endParaRPr>
          </a:p>
        </p:txBody>
      </p:sp>
      <p:sp>
        <p:nvSpPr>
          <p:cNvPr id="185" name="Google Shape;185;p19"/>
          <p:cNvSpPr txBox="1"/>
          <p:nvPr/>
        </p:nvSpPr>
        <p:spPr>
          <a:xfrm>
            <a:off x="274637" y="2486025"/>
            <a:ext cx="292100" cy="292100"/>
          </a:xfrm>
          <a:prstGeom prst="rect">
            <a:avLst/>
          </a:prstGeom>
          <a:solidFill>
            <a:schemeClr val="lt1"/>
          </a:solidFill>
          <a:ln w="57150" cap="flat" cmpd="sng">
            <a:solidFill>
              <a:srgbClr val="03AEEE"/>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6" name="Google Shape;186;p19"/>
          <p:cNvSpPr txBox="1"/>
          <p:nvPr/>
        </p:nvSpPr>
        <p:spPr>
          <a:xfrm>
            <a:off x="595312" y="2460625"/>
            <a:ext cx="2054225" cy="36988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dk1"/>
              </a:buClr>
              <a:buSzPts val="1800"/>
              <a:buFont typeface="Arial"/>
              <a:buNone/>
            </a:pPr>
            <a:r>
              <a:rPr lang="en-US" sz="1800" b="0" i="0" u="none" strike="noStrike" cap="none">
                <a:solidFill>
                  <a:schemeClr val="dk1"/>
                </a:solidFill>
                <a:latin typeface="Arial"/>
                <a:ea typeface="Arial"/>
                <a:cs typeface="Arial"/>
                <a:sym typeface="Arial"/>
              </a:rPr>
              <a:t>Family agreement</a:t>
            </a:r>
            <a:endParaRPr sz="1400" b="0" i="0" u="none" strike="noStrike" cap="none">
              <a:solidFill>
                <a:srgbClr val="000000"/>
              </a:solidFill>
              <a:latin typeface="Arial"/>
              <a:ea typeface="Arial"/>
              <a:cs typeface="Arial"/>
              <a:sym typeface="Arial"/>
            </a:endParaRPr>
          </a:p>
        </p:txBody>
      </p:sp>
      <p:sp>
        <p:nvSpPr>
          <p:cNvPr id="187" name="Google Shape;187;p19"/>
          <p:cNvSpPr txBox="1"/>
          <p:nvPr/>
        </p:nvSpPr>
        <p:spPr>
          <a:xfrm>
            <a:off x="274637" y="2981325"/>
            <a:ext cx="292100" cy="292100"/>
          </a:xfrm>
          <a:prstGeom prst="rect">
            <a:avLst/>
          </a:prstGeom>
          <a:solidFill>
            <a:schemeClr val="lt1"/>
          </a:solidFill>
          <a:ln w="57150" cap="flat" cmpd="sng">
            <a:solidFill>
              <a:srgbClr val="03AEEE"/>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8" name="Google Shape;188;p19"/>
          <p:cNvSpPr txBox="1"/>
          <p:nvPr/>
        </p:nvSpPr>
        <p:spPr>
          <a:xfrm>
            <a:off x="595312" y="2984500"/>
            <a:ext cx="3983037" cy="36988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dk1"/>
              </a:buClr>
              <a:buSzPts val="1800"/>
              <a:buFont typeface="Arial"/>
              <a:buNone/>
            </a:pPr>
            <a:r>
              <a:rPr lang="en-US" sz="1800" b="0" i="0" u="none" strike="noStrike" cap="none">
                <a:solidFill>
                  <a:schemeClr val="dk1"/>
                </a:solidFill>
                <a:latin typeface="Arial"/>
                <a:ea typeface="Arial"/>
                <a:cs typeface="Arial"/>
                <a:sym typeface="Arial"/>
              </a:rPr>
              <a:t>Consider filtering &amp; blocking software</a:t>
            </a:r>
            <a:endParaRPr sz="1400" b="0" i="0" u="none" strike="noStrike" cap="none">
              <a:solidFill>
                <a:srgbClr val="000000"/>
              </a:solidFill>
              <a:latin typeface="Arial"/>
              <a:ea typeface="Arial"/>
              <a:cs typeface="Arial"/>
              <a:sym typeface="Arial"/>
            </a:endParaRPr>
          </a:p>
        </p:txBody>
      </p:sp>
      <p:sp>
        <p:nvSpPr>
          <p:cNvPr id="189" name="Google Shape;189;p19"/>
          <p:cNvSpPr txBox="1"/>
          <p:nvPr/>
        </p:nvSpPr>
        <p:spPr>
          <a:xfrm>
            <a:off x="274637" y="3467100"/>
            <a:ext cx="292100" cy="292100"/>
          </a:xfrm>
          <a:prstGeom prst="rect">
            <a:avLst/>
          </a:prstGeom>
          <a:solidFill>
            <a:schemeClr val="lt1"/>
          </a:solidFill>
          <a:ln w="57150" cap="flat" cmpd="sng">
            <a:solidFill>
              <a:srgbClr val="03AEEE"/>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0" name="Google Shape;190;p19"/>
          <p:cNvSpPr txBox="1"/>
          <p:nvPr/>
        </p:nvSpPr>
        <p:spPr>
          <a:xfrm>
            <a:off x="595312" y="3467100"/>
            <a:ext cx="2903537" cy="36988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dk1"/>
              </a:buClr>
              <a:buSzPts val="1800"/>
              <a:buFont typeface="Arial"/>
              <a:buNone/>
            </a:pPr>
            <a:r>
              <a:rPr lang="en-US" sz="1800" b="0" i="0" u="none" strike="noStrike" cap="none">
                <a:solidFill>
                  <a:schemeClr val="dk1"/>
                </a:solidFill>
                <a:latin typeface="Arial"/>
                <a:ea typeface="Arial"/>
                <a:cs typeface="Arial"/>
                <a:sym typeface="Arial"/>
              </a:rPr>
              <a:t>Think before you/they post</a:t>
            </a:r>
            <a:endParaRPr sz="1400" b="0" i="0" u="none" strike="noStrike" cap="none">
              <a:solidFill>
                <a:srgbClr val="000000"/>
              </a:solidFill>
              <a:latin typeface="Arial"/>
              <a:ea typeface="Arial"/>
              <a:cs typeface="Arial"/>
              <a:sym typeface="Arial"/>
            </a:endParaRPr>
          </a:p>
        </p:txBody>
      </p:sp>
      <p:sp>
        <p:nvSpPr>
          <p:cNvPr id="191" name="Google Shape;191;p19"/>
          <p:cNvSpPr txBox="1"/>
          <p:nvPr/>
        </p:nvSpPr>
        <p:spPr>
          <a:xfrm>
            <a:off x="274637" y="3943350"/>
            <a:ext cx="292100" cy="292100"/>
          </a:xfrm>
          <a:prstGeom prst="rect">
            <a:avLst/>
          </a:prstGeom>
          <a:solidFill>
            <a:schemeClr val="lt1"/>
          </a:solidFill>
          <a:ln w="57150" cap="flat" cmpd="sng">
            <a:solidFill>
              <a:srgbClr val="03AEEE"/>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2" name="Google Shape;192;p19"/>
          <p:cNvSpPr txBox="1"/>
          <p:nvPr/>
        </p:nvSpPr>
        <p:spPr>
          <a:xfrm>
            <a:off x="595312" y="3943350"/>
            <a:ext cx="2303462" cy="36988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dk1"/>
              </a:buClr>
              <a:buSzPts val="1800"/>
              <a:buFont typeface="Arial"/>
              <a:buNone/>
            </a:pPr>
            <a:r>
              <a:rPr lang="en-US" sz="1800" b="0" i="0" u="none" strike="noStrike" cap="none">
                <a:solidFill>
                  <a:schemeClr val="dk1"/>
                </a:solidFill>
                <a:latin typeface="Arial"/>
                <a:ea typeface="Arial"/>
                <a:cs typeface="Arial"/>
                <a:sym typeface="Arial"/>
              </a:rPr>
              <a:t>Understand the laws</a:t>
            </a:r>
            <a:endParaRPr sz="1400" b="0" i="0" u="none" strike="noStrike" cap="none">
              <a:solidFill>
                <a:srgbClr val="000000"/>
              </a:solidFill>
              <a:latin typeface="Arial"/>
              <a:ea typeface="Arial"/>
              <a:cs typeface="Arial"/>
              <a:sym typeface="Arial"/>
            </a:endParaRPr>
          </a:p>
        </p:txBody>
      </p:sp>
      <p:sp>
        <p:nvSpPr>
          <p:cNvPr id="193" name="Google Shape;193;p19"/>
          <p:cNvSpPr txBox="1"/>
          <p:nvPr/>
        </p:nvSpPr>
        <p:spPr>
          <a:xfrm>
            <a:off x="274637" y="4392612"/>
            <a:ext cx="292100" cy="292100"/>
          </a:xfrm>
          <a:prstGeom prst="rect">
            <a:avLst/>
          </a:prstGeom>
          <a:solidFill>
            <a:schemeClr val="lt1"/>
          </a:solidFill>
          <a:ln w="57150" cap="flat" cmpd="sng">
            <a:solidFill>
              <a:srgbClr val="03AEEE"/>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4" name="Google Shape;194;p19"/>
          <p:cNvSpPr txBox="1"/>
          <p:nvPr/>
        </p:nvSpPr>
        <p:spPr>
          <a:xfrm>
            <a:off x="595312" y="4392612"/>
            <a:ext cx="3265487"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dk1"/>
              </a:buClr>
              <a:buSzPts val="1800"/>
              <a:buFont typeface="Arial"/>
              <a:buNone/>
            </a:pPr>
            <a:r>
              <a:rPr lang="en-US" sz="1800" b="0" i="0" u="none" strike="noStrike" cap="none">
                <a:solidFill>
                  <a:schemeClr val="dk1"/>
                </a:solidFill>
                <a:latin typeface="Arial"/>
                <a:ea typeface="Arial"/>
                <a:cs typeface="Arial"/>
                <a:sym typeface="Arial"/>
              </a:rPr>
              <a:t>Privacy settings and reporting</a:t>
            </a:r>
            <a:endParaRPr sz="1400" b="0" i="0" u="none" strike="noStrike" cap="none">
              <a:solidFill>
                <a:srgbClr val="000000"/>
              </a:solidFill>
              <a:latin typeface="Arial"/>
              <a:ea typeface="Arial"/>
              <a:cs typeface="Arial"/>
              <a:sym typeface="Arial"/>
            </a:endParaRPr>
          </a:p>
        </p:txBody>
      </p:sp>
      <p:sp>
        <p:nvSpPr>
          <p:cNvPr id="195" name="Google Shape;195;p19"/>
          <p:cNvSpPr txBox="1"/>
          <p:nvPr/>
        </p:nvSpPr>
        <p:spPr>
          <a:xfrm>
            <a:off x="274637" y="4881562"/>
            <a:ext cx="292100" cy="292100"/>
          </a:xfrm>
          <a:prstGeom prst="rect">
            <a:avLst/>
          </a:prstGeom>
          <a:solidFill>
            <a:schemeClr val="lt1"/>
          </a:solidFill>
          <a:ln w="57150" cap="flat" cmpd="sng">
            <a:solidFill>
              <a:srgbClr val="03AEEE"/>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6" name="Google Shape;196;p19"/>
          <p:cNvSpPr txBox="1"/>
          <p:nvPr/>
        </p:nvSpPr>
        <p:spPr>
          <a:xfrm>
            <a:off x="595312" y="4865687"/>
            <a:ext cx="3971925" cy="33813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dk1"/>
              </a:buClr>
              <a:buSzPts val="1600"/>
              <a:buFont typeface="Arial"/>
              <a:buNone/>
            </a:pPr>
            <a:r>
              <a:rPr lang="en-US" sz="1600" b="0" i="0" u="none" strike="noStrike" cap="none">
                <a:solidFill>
                  <a:schemeClr val="dk1"/>
                </a:solidFill>
                <a:latin typeface="Arial"/>
                <a:ea typeface="Arial"/>
                <a:cs typeface="Arial"/>
                <a:sym typeface="Arial"/>
              </a:rPr>
              <a:t>Save the evidence and report the incident</a:t>
            </a:r>
            <a:endParaRPr sz="1400" b="0" i="0" u="none" strike="noStrike" cap="none">
              <a:solidFill>
                <a:srgbClr val="000000"/>
              </a:solidFill>
              <a:latin typeface="Arial"/>
              <a:ea typeface="Arial"/>
              <a:cs typeface="Arial"/>
              <a:sym typeface="Arial"/>
            </a:endParaRPr>
          </a:p>
        </p:txBody>
      </p:sp>
      <p:sp>
        <p:nvSpPr>
          <p:cNvPr id="197" name="Google Shape;197;p19"/>
          <p:cNvSpPr txBox="1"/>
          <p:nvPr/>
        </p:nvSpPr>
        <p:spPr>
          <a:xfrm>
            <a:off x="274637" y="5368925"/>
            <a:ext cx="292100" cy="292100"/>
          </a:xfrm>
          <a:prstGeom prst="rect">
            <a:avLst/>
          </a:prstGeom>
          <a:solidFill>
            <a:schemeClr val="lt1"/>
          </a:solidFill>
          <a:ln w="57150" cap="flat" cmpd="sng">
            <a:solidFill>
              <a:srgbClr val="03AEEE"/>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8" name="Google Shape;198;p19"/>
          <p:cNvSpPr txBox="1"/>
          <p:nvPr/>
        </p:nvSpPr>
        <p:spPr>
          <a:xfrm>
            <a:off x="595312" y="5353050"/>
            <a:ext cx="3673475" cy="36988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dk1"/>
              </a:buClr>
              <a:buSzPts val="1800"/>
              <a:buFont typeface="Arial"/>
              <a:buNone/>
            </a:pPr>
            <a:r>
              <a:rPr lang="en-US" sz="1800" b="1" i="0" u="none" strike="noStrike" cap="none">
                <a:solidFill>
                  <a:schemeClr val="dk1"/>
                </a:solidFill>
                <a:latin typeface="Arial"/>
                <a:ea typeface="Arial"/>
                <a:cs typeface="Arial"/>
                <a:sym typeface="Arial"/>
              </a:rPr>
              <a:t>Age ratings on apps and games</a:t>
            </a:r>
            <a:endParaRPr sz="1400" b="0" i="0" u="none" strike="noStrike" cap="none">
              <a:solidFill>
                <a:srgbClr val="000000"/>
              </a:solidFill>
              <a:latin typeface="Arial"/>
              <a:ea typeface="Arial"/>
              <a:cs typeface="Arial"/>
              <a:sym typeface="Arial"/>
            </a:endParaRPr>
          </a:p>
        </p:txBody>
      </p:sp>
      <p:sp>
        <p:nvSpPr>
          <p:cNvPr id="199" name="Google Shape;199;p19"/>
          <p:cNvSpPr txBox="1"/>
          <p:nvPr/>
        </p:nvSpPr>
        <p:spPr>
          <a:xfrm>
            <a:off x="274637" y="5838825"/>
            <a:ext cx="292100" cy="292100"/>
          </a:xfrm>
          <a:prstGeom prst="rect">
            <a:avLst/>
          </a:prstGeom>
          <a:solidFill>
            <a:schemeClr val="lt1"/>
          </a:solidFill>
          <a:ln w="57150" cap="flat" cmpd="sng">
            <a:solidFill>
              <a:srgbClr val="03AEEE"/>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0" name="Google Shape;200;p19"/>
          <p:cNvSpPr txBox="1"/>
          <p:nvPr/>
        </p:nvSpPr>
        <p:spPr>
          <a:xfrm>
            <a:off x="595312" y="5838825"/>
            <a:ext cx="3582987" cy="36988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dk1"/>
              </a:buClr>
              <a:buSzPts val="1800"/>
              <a:buFont typeface="Arial"/>
              <a:buNone/>
            </a:pPr>
            <a:r>
              <a:rPr lang="en-US" sz="1800" b="0" i="0" u="none" strike="noStrike" cap="none">
                <a:solidFill>
                  <a:schemeClr val="dk1"/>
                </a:solidFill>
                <a:latin typeface="Arial"/>
                <a:ea typeface="Arial"/>
                <a:cs typeface="Arial"/>
                <a:sym typeface="Arial"/>
              </a:rPr>
              <a:t>Protect their personal information</a:t>
            </a:r>
            <a:endParaRPr sz="1400" b="0" i="0" u="none" strike="noStrike" cap="none">
              <a:solidFill>
                <a:srgbClr val="000000"/>
              </a:solidFill>
              <a:latin typeface="Arial"/>
              <a:ea typeface="Arial"/>
              <a:cs typeface="Arial"/>
              <a:sym typeface="Arial"/>
            </a:endParaRPr>
          </a:p>
        </p:txBody>
      </p:sp>
      <p:pic>
        <p:nvPicPr>
          <p:cNvPr id="201" name="Google Shape;201;p19"/>
          <p:cNvPicPr preferRelativeResize="0"/>
          <p:nvPr/>
        </p:nvPicPr>
        <p:blipFill rotWithShape="1">
          <a:blip r:embed="rId5">
            <a:alphaModFix/>
          </a:blip>
          <a:srcRect/>
          <a:stretch/>
        </p:blipFill>
        <p:spPr>
          <a:xfrm>
            <a:off x="1392237" y="96837"/>
            <a:ext cx="3011487" cy="482600"/>
          </a:xfrm>
          <a:prstGeom prst="rect">
            <a:avLst/>
          </a:prstGeom>
          <a:noFill/>
          <a:ln>
            <a:noFill/>
          </a:ln>
        </p:spPr>
      </p:pic>
      <p:sp>
        <p:nvSpPr>
          <p:cNvPr id="202" name="Google Shape;202;p19"/>
          <p:cNvSpPr txBox="1">
            <a:spLocks noGrp="1"/>
          </p:cNvSpPr>
          <p:nvPr>
            <p:ph type="subTitle" idx="4294967295"/>
          </p:nvPr>
        </p:nvSpPr>
        <p:spPr>
          <a:xfrm>
            <a:off x="77787" y="203200"/>
            <a:ext cx="4171950" cy="908050"/>
          </a:xfrm>
          <a:prstGeom prst="rect">
            <a:avLst/>
          </a:prstGeom>
          <a:noFill/>
          <a:ln>
            <a:noFill/>
          </a:ln>
        </p:spPr>
        <p:txBody>
          <a:bodyPr spcFirstLastPara="1" wrap="square" lIns="91425" tIns="45700" rIns="91425" bIns="45700" anchor="t" anchorCtr="0">
            <a:noAutofit/>
          </a:bodyPr>
          <a:lstStyle/>
          <a:p>
            <a:pPr marL="0" marR="0" lvl="0" indent="0" algn="l" rtl="0">
              <a:lnSpc>
                <a:spcPct val="80000"/>
              </a:lnSpc>
              <a:spcBef>
                <a:spcPts val="0"/>
              </a:spcBef>
              <a:spcAft>
                <a:spcPts val="0"/>
              </a:spcAft>
              <a:buClr>
                <a:schemeClr val="dk1"/>
              </a:buClr>
              <a:buSzPts val="2500"/>
              <a:buFont typeface="Arial"/>
              <a:buNone/>
            </a:pPr>
            <a:r>
              <a:rPr lang="en-US" sz="2500" b="0" i="0" u="sng" strike="noStrike" cap="none">
                <a:solidFill>
                  <a:schemeClr val="dk1"/>
                </a:solidFill>
                <a:latin typeface="Calibri"/>
                <a:ea typeface="Calibri"/>
                <a:cs typeface="Calibri"/>
                <a:sym typeface="Calibri"/>
              </a:rPr>
              <a:t>  </a:t>
            </a:r>
            <a:endParaRPr sz="3200" b="0" i="0" u="none" strike="noStrike" cap="none">
              <a:solidFill>
                <a:schemeClr val="dk1"/>
              </a:solidFill>
              <a:latin typeface="Calibri"/>
              <a:ea typeface="Calibri"/>
              <a:cs typeface="Calibri"/>
              <a:sym typeface="Calibri"/>
            </a:endParaRPr>
          </a:p>
          <a:p>
            <a:pPr marL="0" marR="0" lvl="0" indent="0" algn="l" rtl="0">
              <a:lnSpc>
                <a:spcPct val="80000"/>
              </a:lnSpc>
              <a:spcBef>
                <a:spcPts val="500"/>
              </a:spcBef>
              <a:spcAft>
                <a:spcPts val="0"/>
              </a:spcAft>
              <a:buClr>
                <a:schemeClr val="dk1"/>
              </a:buClr>
              <a:buSzPts val="2500"/>
              <a:buFont typeface="Arial"/>
              <a:buNone/>
            </a:pPr>
            <a:r>
              <a:rPr lang="en-US" sz="2500" b="0" i="0" u="sng" strike="noStrike" cap="none">
                <a:solidFill>
                  <a:schemeClr val="dk1"/>
                </a:solidFill>
                <a:latin typeface="Calibri"/>
                <a:ea typeface="Calibri"/>
                <a:cs typeface="Calibri"/>
                <a:sym typeface="Calibri"/>
              </a:rPr>
              <a:t>Keeping Children Safe Online</a:t>
            </a:r>
            <a:endParaRPr sz="3200" b="0" i="0" u="none" strike="noStrike" cap="none">
              <a:solidFill>
                <a:schemeClr val="dk1"/>
              </a:solidFill>
              <a:latin typeface="Calibri"/>
              <a:ea typeface="Calibri"/>
              <a:cs typeface="Calibri"/>
              <a:sym typeface="Calibri"/>
            </a:endParaRPr>
          </a:p>
        </p:txBody>
      </p:sp>
      <p:pic>
        <p:nvPicPr>
          <p:cNvPr id="203" name="Google Shape;203;p19"/>
          <p:cNvPicPr preferRelativeResize="0"/>
          <p:nvPr/>
        </p:nvPicPr>
        <p:blipFill rotWithShape="1">
          <a:blip r:embed="rId6">
            <a:alphaModFix/>
          </a:blip>
          <a:srcRect/>
          <a:stretch/>
        </p:blipFill>
        <p:spPr>
          <a:xfrm>
            <a:off x="5384800" y="157162"/>
            <a:ext cx="2755900" cy="393700"/>
          </a:xfrm>
          <a:prstGeom prst="rect">
            <a:avLst/>
          </a:prstGeom>
          <a:noFill/>
          <a:ln>
            <a:noFill/>
          </a:ln>
        </p:spPr>
      </p:pic>
      <p:sp>
        <p:nvSpPr>
          <p:cNvPr id="204" name="Google Shape;204;p19"/>
          <p:cNvSpPr txBox="1"/>
          <p:nvPr/>
        </p:nvSpPr>
        <p:spPr>
          <a:xfrm>
            <a:off x="96837" y="6446837"/>
            <a:ext cx="4845050" cy="33813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dk1"/>
              </a:buClr>
              <a:buSzPts val="1600"/>
              <a:buFont typeface="Calibri"/>
              <a:buNone/>
            </a:pPr>
            <a:r>
              <a:rPr lang="en-US" sz="1600" b="0" i="0" u="none" strike="noStrike" cap="none">
                <a:solidFill>
                  <a:schemeClr val="dk1"/>
                </a:solidFill>
                <a:latin typeface="Calibri"/>
                <a:ea typeface="Calibri"/>
                <a:cs typeface="Calibri"/>
                <a:sym typeface="Calibri"/>
              </a:rPr>
              <a:t>Further information - www.saferinternet.org.uk</a:t>
            </a:r>
            <a:endParaRPr sz="1400" b="0" i="0" u="none" strike="noStrike" cap="none">
              <a:solidFill>
                <a:srgbClr val="000000"/>
              </a:solidFill>
              <a:latin typeface="Arial"/>
              <a:ea typeface="Arial"/>
              <a:cs typeface="Arial"/>
              <a:sym typeface="Arial"/>
            </a:endParaRPr>
          </a:p>
        </p:txBody>
      </p:sp>
      <p:sp>
        <p:nvSpPr>
          <p:cNvPr id="205" name="Google Shape;205;p19"/>
          <p:cNvSpPr txBox="1"/>
          <p:nvPr/>
        </p:nvSpPr>
        <p:spPr>
          <a:xfrm>
            <a:off x="4652962" y="2082800"/>
            <a:ext cx="4491037" cy="116998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dk1"/>
              </a:buClr>
              <a:buSzPts val="1400"/>
              <a:buFont typeface="Calibri"/>
              <a:buNone/>
            </a:pPr>
            <a:r>
              <a:rPr lang="en-US" sz="1400" b="0" i="0" u="none" strike="noStrike" cap="none">
                <a:solidFill>
                  <a:schemeClr val="dk1"/>
                </a:solidFill>
                <a:latin typeface="Calibri"/>
                <a:ea typeface="Calibri"/>
                <a:cs typeface="Calibri"/>
                <a:sym typeface="Calibri"/>
              </a:rPr>
              <a:t>Children </a:t>
            </a:r>
            <a:r>
              <a:rPr lang="en-US" sz="1400" b="1" i="0" u="sng" strike="noStrike" cap="none">
                <a:solidFill>
                  <a:schemeClr val="dk1"/>
                </a:solidFill>
                <a:latin typeface="Calibri"/>
                <a:ea typeface="Calibri"/>
                <a:cs typeface="Calibri"/>
                <a:sym typeface="Calibri"/>
              </a:rPr>
              <a:t>must be at least 13 </a:t>
            </a:r>
            <a:r>
              <a:rPr lang="en-US" sz="1400" b="0" i="0" u="none" strike="noStrike" cap="none">
                <a:solidFill>
                  <a:schemeClr val="dk1"/>
                </a:solidFill>
                <a:latin typeface="Calibri"/>
                <a:ea typeface="Calibri"/>
                <a:cs typeface="Calibri"/>
                <a:sym typeface="Calibri"/>
              </a:rPr>
              <a:t>to register on most social networking websites.  Age limits are there to keep children safe so you shouldn’t feel pressurised into letting younger children join these websites or use apps/games that are not age appropriate.</a:t>
            </a:r>
            <a:endParaRPr sz="1400" b="0" i="0" u="none" strike="noStrike" cap="none">
              <a:solidFill>
                <a:srgbClr val="000000"/>
              </a:solidFill>
              <a:latin typeface="Arial"/>
              <a:ea typeface="Arial"/>
              <a:cs typeface="Arial"/>
              <a:sym typeface="Arial"/>
            </a:endParaRPr>
          </a:p>
        </p:txBody>
      </p:sp>
      <p:pic>
        <p:nvPicPr>
          <p:cNvPr id="206" name="Google Shape;206;p19"/>
          <p:cNvPicPr preferRelativeResize="0"/>
          <p:nvPr/>
        </p:nvPicPr>
        <p:blipFill rotWithShape="1">
          <a:blip r:embed="rId7">
            <a:alphaModFix/>
          </a:blip>
          <a:srcRect/>
          <a:stretch/>
        </p:blipFill>
        <p:spPr>
          <a:xfrm>
            <a:off x="6061075" y="3354387"/>
            <a:ext cx="2995612" cy="1173162"/>
          </a:xfrm>
          <a:prstGeom prst="rect">
            <a:avLst/>
          </a:prstGeom>
          <a:noFill/>
          <a:ln>
            <a:noFill/>
          </a:ln>
        </p:spPr>
      </p:pic>
      <p:pic>
        <p:nvPicPr>
          <p:cNvPr id="207" name="Google Shape;207;p19"/>
          <p:cNvPicPr preferRelativeResize="0"/>
          <p:nvPr/>
        </p:nvPicPr>
        <p:blipFill rotWithShape="1">
          <a:blip r:embed="rId8">
            <a:alphaModFix/>
          </a:blip>
          <a:srcRect/>
          <a:stretch/>
        </p:blipFill>
        <p:spPr>
          <a:xfrm>
            <a:off x="6061075" y="6073775"/>
            <a:ext cx="3082925" cy="752475"/>
          </a:xfrm>
          <a:prstGeom prst="rect">
            <a:avLst/>
          </a:prstGeom>
          <a:noFill/>
          <a:ln>
            <a:noFill/>
          </a:ln>
        </p:spPr>
      </p:pic>
      <p:sp>
        <p:nvSpPr>
          <p:cNvPr id="208" name="Google Shape;208;p19"/>
          <p:cNvSpPr txBox="1"/>
          <p:nvPr/>
        </p:nvSpPr>
        <p:spPr>
          <a:xfrm>
            <a:off x="6061075" y="4910137"/>
            <a:ext cx="3117850" cy="11684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dk1"/>
              </a:buClr>
              <a:buSzPts val="1400"/>
              <a:buFont typeface="Calibri"/>
              <a:buNone/>
            </a:pPr>
            <a:r>
              <a:rPr lang="en-US" sz="1400" b="0" i="0" u="none" strike="noStrike" cap="none">
                <a:solidFill>
                  <a:schemeClr val="dk1"/>
                </a:solidFill>
                <a:latin typeface="Calibri"/>
                <a:ea typeface="Calibri"/>
                <a:cs typeface="Calibri"/>
                <a:sym typeface="Calibri"/>
              </a:rPr>
              <a:t>Encourage your child to only access online games that are appropriate for their age and always check the age rating on any game/app before buying or downloading it for your child.</a:t>
            </a:r>
            <a:endParaRPr sz="1400" b="0" i="0" u="none" strike="noStrike" cap="none">
              <a:solidFill>
                <a:srgbClr val="000000"/>
              </a:solidFill>
              <a:latin typeface="Arial"/>
              <a:ea typeface="Arial"/>
              <a:cs typeface="Arial"/>
              <a:sym typeface="Arial"/>
            </a:endParaRPr>
          </a:p>
        </p:txBody>
      </p:sp>
      <p:pic>
        <p:nvPicPr>
          <p:cNvPr id="209" name="Google Shape;209;p19"/>
          <p:cNvPicPr preferRelativeResize="0"/>
          <p:nvPr/>
        </p:nvPicPr>
        <p:blipFill rotWithShape="1">
          <a:blip r:embed="rId9">
            <a:alphaModFix/>
          </a:blip>
          <a:srcRect/>
          <a:stretch/>
        </p:blipFill>
        <p:spPr>
          <a:xfrm>
            <a:off x="4803775" y="3328987"/>
            <a:ext cx="1090612" cy="3502025"/>
          </a:xfrm>
          <a:prstGeom prst="rect">
            <a:avLst/>
          </a:prstGeom>
          <a:noFill/>
          <a:ln>
            <a:noFill/>
          </a:ln>
        </p:spPr>
      </p:pic>
      <p:pic>
        <p:nvPicPr>
          <p:cNvPr id="210" name="Google Shape;210;p19"/>
          <p:cNvPicPr preferRelativeResize="0"/>
          <p:nvPr/>
        </p:nvPicPr>
        <p:blipFill rotWithShape="1">
          <a:blip r:embed="rId10">
            <a:alphaModFix/>
          </a:blip>
          <a:srcRect/>
          <a:stretch/>
        </p:blipFill>
        <p:spPr>
          <a:xfrm>
            <a:off x="4578350" y="579437"/>
            <a:ext cx="3068637" cy="746125"/>
          </a:xfrm>
          <a:prstGeom prst="rect">
            <a:avLst/>
          </a:prstGeom>
          <a:noFill/>
          <a:ln>
            <a:noFill/>
          </a:ln>
        </p:spPr>
      </p:pic>
      <p:pic>
        <p:nvPicPr>
          <p:cNvPr id="211" name="Google Shape;211;p19"/>
          <p:cNvPicPr preferRelativeResize="0"/>
          <p:nvPr/>
        </p:nvPicPr>
        <p:blipFill rotWithShape="1">
          <a:blip r:embed="rId11">
            <a:alphaModFix/>
          </a:blip>
          <a:srcRect/>
          <a:stretch/>
        </p:blipFill>
        <p:spPr>
          <a:xfrm>
            <a:off x="4803775" y="1325562"/>
            <a:ext cx="4252912" cy="693737"/>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15"/>
        <p:cNvGrpSpPr/>
        <p:nvPr/>
      </p:nvGrpSpPr>
      <p:grpSpPr>
        <a:xfrm>
          <a:off x="0" y="0"/>
          <a:ext cx="0" cy="0"/>
          <a:chOff x="0" y="0"/>
          <a:chExt cx="0" cy="0"/>
        </a:xfrm>
      </p:grpSpPr>
      <p:sp>
        <p:nvSpPr>
          <p:cNvPr id="216" name="Google Shape;216;p9"/>
          <p:cNvSpPr txBox="1"/>
          <p:nvPr/>
        </p:nvSpPr>
        <p:spPr>
          <a:xfrm>
            <a:off x="338328" y="1815620"/>
            <a:ext cx="8686800" cy="4616648"/>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400" b="1" i="0" u="none" strike="noStrike" cap="none" dirty="0">
                <a:solidFill>
                  <a:srgbClr val="000000"/>
                </a:solidFill>
                <a:latin typeface="Comic Sans MS"/>
                <a:ea typeface="Comic Sans MS"/>
                <a:cs typeface="Comic Sans MS"/>
                <a:sym typeface="Comic Sans MS"/>
              </a:rPr>
              <a:t>Pupils</a:t>
            </a:r>
            <a:endParaRPr sz="1400" b="0" i="0" u="none" strike="noStrike" cap="none" dirty="0">
              <a:solidFill>
                <a:srgbClr val="000000"/>
              </a:solidFill>
              <a:latin typeface="Times New Roman"/>
              <a:ea typeface="Times New Roman"/>
              <a:cs typeface="Times New Roman"/>
              <a:sym typeface="Times New Roman"/>
            </a:endParaRPr>
          </a:p>
          <a:p>
            <a:pPr marL="342900" marR="0" lvl="0" indent="-342900" algn="l" rtl="0">
              <a:lnSpc>
                <a:spcPct val="100000"/>
              </a:lnSpc>
              <a:spcBef>
                <a:spcPts val="0"/>
              </a:spcBef>
              <a:spcAft>
                <a:spcPts val="0"/>
              </a:spcAft>
              <a:buClr>
                <a:srgbClr val="000000"/>
              </a:buClr>
              <a:buSzPts val="1400"/>
              <a:buFont typeface="Arial"/>
              <a:buChar char="●"/>
            </a:pPr>
            <a:r>
              <a:rPr lang="en-US" sz="1400" b="1" i="0" u="none" strike="noStrike" cap="none" dirty="0">
                <a:solidFill>
                  <a:srgbClr val="000000"/>
                </a:solidFill>
                <a:latin typeface="Comic Sans MS"/>
                <a:ea typeface="Comic Sans MS"/>
                <a:cs typeface="Comic Sans MS"/>
                <a:sym typeface="Comic Sans MS"/>
              </a:rPr>
              <a:t>Only those children who walk to and/or from school should have a mobile phone when entering the premises.</a:t>
            </a:r>
            <a:endParaRPr sz="1400" b="1" i="0" u="none" strike="noStrike" cap="none" dirty="0">
              <a:solidFill>
                <a:srgbClr val="000000"/>
              </a:solidFill>
              <a:latin typeface="Times New Roman"/>
              <a:ea typeface="Times New Roman"/>
              <a:cs typeface="Times New Roman"/>
              <a:sym typeface="Times New Roman"/>
            </a:endParaRPr>
          </a:p>
          <a:p>
            <a:pPr marL="342900" marR="0" lvl="0" indent="-342900" algn="l" rtl="0">
              <a:lnSpc>
                <a:spcPct val="100000"/>
              </a:lnSpc>
              <a:spcBef>
                <a:spcPts val="0"/>
              </a:spcBef>
              <a:spcAft>
                <a:spcPts val="0"/>
              </a:spcAft>
              <a:buClr>
                <a:srgbClr val="000000"/>
              </a:buClr>
              <a:buSzPts val="1400"/>
              <a:buFont typeface="Arial"/>
              <a:buChar char="●"/>
            </a:pPr>
            <a:r>
              <a:rPr lang="en-US" sz="1400" b="0" i="0" u="none" strike="noStrike" cap="none" dirty="0">
                <a:solidFill>
                  <a:srgbClr val="000000"/>
                </a:solidFill>
                <a:latin typeface="Comic Sans MS"/>
                <a:ea typeface="Comic Sans MS"/>
                <a:cs typeface="Comic Sans MS"/>
                <a:sym typeface="Comic Sans MS"/>
              </a:rPr>
              <a:t>On arriving at school, pupils are to turn off and hand in any mobile devices to their class teacher. All devices must be clearly labelled with the child’s name. These are then kept securely in the classroom during the day.</a:t>
            </a:r>
            <a:endParaRPr sz="1400" b="0" i="0" u="none" strike="noStrike" cap="none" dirty="0">
              <a:solidFill>
                <a:srgbClr val="000000"/>
              </a:solidFill>
              <a:latin typeface="Times New Roman"/>
              <a:ea typeface="Times New Roman"/>
              <a:cs typeface="Times New Roman"/>
              <a:sym typeface="Times New Roman"/>
            </a:endParaRPr>
          </a:p>
          <a:p>
            <a:pPr marL="342900" marR="0" lvl="0" indent="-342900" algn="l" rtl="0">
              <a:lnSpc>
                <a:spcPct val="100000"/>
              </a:lnSpc>
              <a:spcBef>
                <a:spcPts val="0"/>
              </a:spcBef>
              <a:spcAft>
                <a:spcPts val="0"/>
              </a:spcAft>
              <a:buClr>
                <a:srgbClr val="000000"/>
              </a:buClr>
              <a:buSzPts val="1400"/>
              <a:buFont typeface="Arial"/>
              <a:buChar char="●"/>
            </a:pPr>
            <a:r>
              <a:rPr lang="en-US" sz="1400" b="0" i="0" u="none" strike="noStrike" cap="none" dirty="0">
                <a:solidFill>
                  <a:srgbClr val="000000"/>
                </a:solidFill>
                <a:latin typeface="Comic Sans MS"/>
                <a:ea typeface="Comic Sans MS"/>
                <a:cs typeface="Comic Sans MS"/>
                <a:sym typeface="Comic Sans MS"/>
              </a:rPr>
              <a:t>Devices are returned at the end of the school day, as pupils leave the premises. Device must be concealed and remain switched off until leaving the school premises. </a:t>
            </a:r>
            <a:endParaRPr sz="1400" b="0" i="0" u="none" strike="noStrike" cap="none" dirty="0">
              <a:solidFill>
                <a:srgbClr val="000000"/>
              </a:solidFill>
              <a:latin typeface="Times New Roman"/>
              <a:ea typeface="Times New Roman"/>
              <a:cs typeface="Times New Roman"/>
              <a:sym typeface="Times New Roman"/>
            </a:endParaRPr>
          </a:p>
          <a:p>
            <a:pPr marL="342900" marR="0" lvl="0" indent="-342900" algn="l" rtl="0">
              <a:lnSpc>
                <a:spcPct val="100000"/>
              </a:lnSpc>
              <a:spcBef>
                <a:spcPts val="0"/>
              </a:spcBef>
              <a:spcAft>
                <a:spcPts val="0"/>
              </a:spcAft>
              <a:buClr>
                <a:srgbClr val="000000"/>
              </a:buClr>
              <a:buSzPts val="1400"/>
              <a:buFont typeface="Arial"/>
              <a:buChar char="●"/>
            </a:pPr>
            <a:r>
              <a:rPr lang="en-US" sz="1400" b="0" i="0" u="none" strike="noStrike" cap="none" dirty="0">
                <a:solidFill>
                  <a:srgbClr val="000000"/>
                </a:solidFill>
                <a:latin typeface="Comic Sans MS"/>
                <a:ea typeface="Comic Sans MS"/>
                <a:cs typeface="Comic Sans MS"/>
                <a:sym typeface="Comic Sans MS"/>
              </a:rPr>
              <a:t>Should parents need to contact pupils or vice-versa during school hours, this should be done following via the school office on 0151 924 1704. Contact using personal mobile devices is not permitted.</a:t>
            </a:r>
            <a:endParaRPr sz="1400" b="0" i="0" u="none" strike="noStrike" cap="none" dirty="0">
              <a:solidFill>
                <a:srgbClr val="000000"/>
              </a:solidFill>
              <a:latin typeface="Times New Roman"/>
              <a:ea typeface="Times New Roman"/>
              <a:cs typeface="Times New Roman"/>
              <a:sym typeface="Times New Roman"/>
            </a:endParaRPr>
          </a:p>
          <a:p>
            <a:pPr marL="342900" marR="0" lvl="0" indent="-342900" algn="l" rtl="0">
              <a:lnSpc>
                <a:spcPct val="100000"/>
              </a:lnSpc>
              <a:spcBef>
                <a:spcPts val="0"/>
              </a:spcBef>
              <a:spcAft>
                <a:spcPts val="0"/>
              </a:spcAft>
              <a:buClr>
                <a:srgbClr val="000000"/>
              </a:buClr>
              <a:buSzPts val="1400"/>
              <a:buFont typeface="Arial"/>
              <a:buChar char="●"/>
            </a:pPr>
            <a:r>
              <a:rPr lang="en-US" sz="1400" b="0" i="0" u="none" strike="noStrike" cap="none" dirty="0">
                <a:solidFill>
                  <a:srgbClr val="000000"/>
                </a:solidFill>
                <a:latin typeface="Comic Sans MS"/>
                <a:ea typeface="Comic Sans MS"/>
                <a:cs typeface="Comic Sans MS"/>
                <a:sym typeface="Comic Sans MS"/>
              </a:rPr>
              <a:t>No personal mobile devices are permitted on school trips or residentials. </a:t>
            </a:r>
            <a:endParaRPr sz="1400" b="0" i="0" u="none" strike="noStrike" cap="none" dirty="0">
              <a:solidFill>
                <a:srgbClr val="000000"/>
              </a:solidFill>
              <a:latin typeface="Times New Roman"/>
              <a:ea typeface="Times New Roman"/>
              <a:cs typeface="Times New Roman"/>
              <a:sym typeface="Times New Roman"/>
            </a:endParaRPr>
          </a:p>
          <a:p>
            <a:pPr marL="342900" marR="0" lvl="0" indent="-342900" algn="l" rtl="0">
              <a:lnSpc>
                <a:spcPct val="100000"/>
              </a:lnSpc>
              <a:spcBef>
                <a:spcPts val="0"/>
              </a:spcBef>
              <a:spcAft>
                <a:spcPts val="0"/>
              </a:spcAft>
              <a:buClr>
                <a:srgbClr val="000000"/>
              </a:buClr>
              <a:buSzPts val="1400"/>
              <a:buFont typeface="Arial"/>
              <a:buChar char="●"/>
            </a:pPr>
            <a:r>
              <a:rPr lang="en-US" sz="1400" b="0" i="0" u="none" strike="noStrike" cap="none" dirty="0">
                <a:solidFill>
                  <a:srgbClr val="000000"/>
                </a:solidFill>
                <a:latin typeface="Comic Sans MS"/>
                <a:ea typeface="Comic Sans MS"/>
                <a:cs typeface="Comic Sans MS"/>
                <a:sym typeface="Comic Sans MS"/>
              </a:rPr>
              <a:t>Where a mobile device is required at any time (e.g. for photography, video recording etc.), only school devices should be used.</a:t>
            </a:r>
            <a:endParaRPr sz="1400" b="0" i="0" u="none" strike="noStrike" cap="none" dirty="0">
              <a:solidFill>
                <a:srgbClr val="000000"/>
              </a:solidFill>
              <a:latin typeface="Times New Roman"/>
              <a:ea typeface="Times New Roman"/>
              <a:cs typeface="Times New Roman"/>
              <a:sym typeface="Times New Roman"/>
            </a:endParaRPr>
          </a:p>
          <a:p>
            <a:pPr marL="342900" marR="0" lvl="0" indent="-342900" algn="l" rtl="0">
              <a:lnSpc>
                <a:spcPct val="100000"/>
              </a:lnSpc>
              <a:spcBef>
                <a:spcPts val="0"/>
              </a:spcBef>
              <a:spcAft>
                <a:spcPts val="0"/>
              </a:spcAft>
              <a:buClr>
                <a:srgbClr val="000000"/>
              </a:buClr>
              <a:buSzPts val="1400"/>
              <a:buFont typeface="Arial"/>
              <a:buChar char="●"/>
            </a:pPr>
            <a:r>
              <a:rPr lang="en-US" sz="1400" b="0" i="0" u="none" strike="noStrike" cap="none" dirty="0">
                <a:solidFill>
                  <a:srgbClr val="000000"/>
                </a:solidFill>
                <a:latin typeface="Comic Sans MS"/>
                <a:ea typeface="Comic Sans MS"/>
                <a:cs typeface="Comic Sans MS"/>
                <a:sym typeface="Comic Sans MS"/>
              </a:rPr>
              <a:t>Parents should be aware of potential risks such as theft, damage, cyber bullying and inappropriate use of photography. </a:t>
            </a:r>
            <a:endParaRPr sz="1400" b="0" i="0" u="none" strike="noStrike" cap="none" dirty="0">
              <a:solidFill>
                <a:srgbClr val="000000"/>
              </a:solidFill>
              <a:latin typeface="Times New Roman"/>
              <a:ea typeface="Times New Roman"/>
              <a:cs typeface="Times New Roman"/>
              <a:sym typeface="Times New Roman"/>
            </a:endParaRPr>
          </a:p>
          <a:p>
            <a:pPr marL="342900" marR="0" lvl="0" indent="-342900" algn="l" rtl="0">
              <a:lnSpc>
                <a:spcPct val="100000"/>
              </a:lnSpc>
              <a:spcBef>
                <a:spcPts val="0"/>
              </a:spcBef>
              <a:spcAft>
                <a:spcPts val="0"/>
              </a:spcAft>
              <a:buClr>
                <a:srgbClr val="000000"/>
              </a:buClr>
              <a:buSzPts val="1400"/>
              <a:buFont typeface="Arial"/>
              <a:buChar char="●"/>
            </a:pPr>
            <a:r>
              <a:rPr lang="en-US" sz="1400" b="0" i="0" u="none" strike="noStrike" cap="none" dirty="0">
                <a:solidFill>
                  <a:srgbClr val="000000"/>
                </a:solidFill>
                <a:latin typeface="Comic Sans MS"/>
                <a:ea typeface="Comic Sans MS"/>
                <a:cs typeface="Comic Sans MS"/>
                <a:sym typeface="Comic Sans MS"/>
              </a:rPr>
              <a:t>All pupils are made aware of the safe use of mobile devices through our computing and PHSE lessons. Further resources and guidelines are available on our school website. </a:t>
            </a:r>
            <a:endParaRPr sz="1400" b="0" i="0" u="none" strike="noStrike" cap="none" dirty="0">
              <a:solidFill>
                <a:srgbClr val="000000"/>
              </a:solidFill>
              <a:latin typeface="Times New Roman"/>
              <a:ea typeface="Times New Roman"/>
              <a:cs typeface="Times New Roman"/>
              <a:sym typeface="Times New Roman"/>
            </a:endParaRPr>
          </a:p>
          <a:p>
            <a:pPr marL="457200" marR="0" lvl="0" indent="0" algn="l" rtl="0">
              <a:lnSpc>
                <a:spcPct val="100000"/>
              </a:lnSpc>
              <a:spcBef>
                <a:spcPts val="0"/>
              </a:spcBef>
              <a:spcAft>
                <a:spcPts val="0"/>
              </a:spcAft>
              <a:buNone/>
            </a:pPr>
            <a:r>
              <a:rPr lang="en-US" sz="1400" b="0" i="0" u="none" strike="noStrike" cap="none" dirty="0">
                <a:solidFill>
                  <a:srgbClr val="000000"/>
                </a:solidFill>
                <a:latin typeface="Comic Sans MS"/>
                <a:ea typeface="Comic Sans MS"/>
                <a:cs typeface="Comic Sans MS"/>
                <a:sym typeface="Comic Sans MS"/>
              </a:rPr>
              <a:t> </a:t>
            </a:r>
            <a:endParaRPr sz="1400" b="0" i="0" u="none" strike="noStrike" cap="none" dirty="0">
              <a:solidFill>
                <a:srgbClr val="000000"/>
              </a:solidFill>
              <a:latin typeface="Times New Roman"/>
              <a:ea typeface="Times New Roman"/>
              <a:cs typeface="Times New Roman"/>
              <a:sym typeface="Times New Roman"/>
            </a:endParaRPr>
          </a:p>
          <a:p>
            <a:pPr marL="457200" marR="0" lvl="0" indent="0" algn="ctr" rtl="0">
              <a:lnSpc>
                <a:spcPct val="100000"/>
              </a:lnSpc>
              <a:spcBef>
                <a:spcPts val="0"/>
              </a:spcBef>
              <a:spcAft>
                <a:spcPts val="0"/>
              </a:spcAft>
              <a:buNone/>
            </a:pPr>
            <a:r>
              <a:rPr lang="en-US" sz="1400" b="0" i="0" u="none" strike="noStrike" cap="none" dirty="0">
                <a:solidFill>
                  <a:srgbClr val="000000"/>
                </a:solidFill>
                <a:highlight>
                  <a:srgbClr val="FFFF00"/>
                </a:highlight>
                <a:latin typeface="Comic Sans MS"/>
                <a:ea typeface="Comic Sans MS"/>
                <a:cs typeface="Comic Sans MS"/>
                <a:sym typeface="Comic Sans MS"/>
              </a:rPr>
              <a:t>Parents and pupils are advised that Ursuline Catholic Primary School accepts no liability for the loss or damage to mobile devices which are brought to school.</a:t>
            </a:r>
            <a:endParaRPr sz="1400" b="0" i="0" u="none" strike="noStrike" cap="none" dirty="0">
              <a:solidFill>
                <a:srgbClr val="000000"/>
              </a:solidFill>
              <a:latin typeface="Times New Roman"/>
              <a:ea typeface="Times New Roman"/>
              <a:cs typeface="Times New Roman"/>
              <a:sym typeface="Times New Roman"/>
            </a:endParaRPr>
          </a:p>
        </p:txBody>
      </p:sp>
      <p:pic>
        <p:nvPicPr>
          <p:cNvPr id="217" name="Google Shape;217;p9"/>
          <p:cNvPicPr preferRelativeResize="0"/>
          <p:nvPr/>
        </p:nvPicPr>
        <p:blipFill rotWithShape="1">
          <a:blip r:embed="rId3">
            <a:alphaModFix/>
          </a:blip>
          <a:srcRect/>
          <a:stretch/>
        </p:blipFill>
        <p:spPr>
          <a:xfrm>
            <a:off x="3327908" y="227866"/>
            <a:ext cx="2707640" cy="847090"/>
          </a:xfrm>
          <a:prstGeom prst="rect">
            <a:avLst/>
          </a:prstGeom>
          <a:noFill/>
          <a:ln>
            <a:noFill/>
          </a:ln>
        </p:spPr>
      </p:pic>
      <p:sp>
        <p:nvSpPr>
          <p:cNvPr id="218" name="Google Shape;218;p9"/>
          <p:cNvSpPr txBox="1"/>
          <p:nvPr/>
        </p:nvSpPr>
        <p:spPr>
          <a:xfrm>
            <a:off x="2395728" y="1364016"/>
            <a:ext cx="4572000" cy="307777"/>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1400" b="1" i="0" u="none" strike="noStrike" cap="none">
                <a:solidFill>
                  <a:srgbClr val="000000"/>
                </a:solidFill>
                <a:latin typeface="Comic Sans MS"/>
                <a:ea typeface="Comic Sans MS"/>
                <a:cs typeface="Comic Sans MS"/>
                <a:sym typeface="Comic Sans MS"/>
              </a:rPr>
              <a:t>Mobile Device Policy</a:t>
            </a:r>
            <a:endParaRPr sz="1200" b="0" i="0" u="none" strike="noStrike" cap="none">
              <a:solidFill>
                <a:srgbClr val="000000"/>
              </a:solidFill>
              <a:latin typeface="Times New Roman"/>
              <a:ea typeface="Times New Roman"/>
              <a:cs typeface="Times New Roman"/>
              <a:sym typeface="Times New Roman"/>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22"/>
        <p:cNvGrpSpPr/>
        <p:nvPr/>
      </p:nvGrpSpPr>
      <p:grpSpPr>
        <a:xfrm>
          <a:off x="0" y="0"/>
          <a:ext cx="0" cy="0"/>
          <a:chOff x="0" y="0"/>
          <a:chExt cx="0" cy="0"/>
        </a:xfrm>
      </p:grpSpPr>
      <p:sp>
        <p:nvSpPr>
          <p:cNvPr id="223" name="Google Shape;223;p17"/>
          <p:cNvSpPr txBox="1">
            <a:spLocks noGrp="1"/>
          </p:cNvSpPr>
          <p:nvPr>
            <p:ph type="title"/>
          </p:nvPr>
        </p:nvSpPr>
        <p:spPr>
          <a:xfrm>
            <a:off x="457200" y="2319747"/>
            <a:ext cx="8229600" cy="12827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FFFF00"/>
              </a:buClr>
              <a:buSzPts val="4400"/>
              <a:buFont typeface="Calibri"/>
              <a:buNone/>
            </a:pPr>
            <a:r>
              <a:rPr lang="en-US" sz="4400" b="1" i="0" u="none">
                <a:solidFill>
                  <a:srgbClr val="FFFF00"/>
                </a:solidFill>
                <a:latin typeface="Calibri"/>
                <a:ea typeface="Calibri"/>
                <a:cs typeface="Calibri"/>
                <a:sym typeface="Calibri"/>
              </a:rPr>
              <a:t>Any questions?</a:t>
            </a:r>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TotalTime>
  <Words>1201</Words>
  <Application>Microsoft Office PowerPoint</Application>
  <PresentationFormat>On-screen Show (4:3)</PresentationFormat>
  <Paragraphs>136</Paragraphs>
  <Slides>19</Slides>
  <Notes>18</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19</vt:i4>
      </vt:variant>
    </vt:vector>
  </HeadingPairs>
  <TitlesOfParts>
    <vt:vector size="24" baseType="lpstr">
      <vt:lpstr>Arial</vt:lpstr>
      <vt:lpstr>Calibri</vt:lpstr>
      <vt:lpstr>Comic Sans MS</vt:lpstr>
      <vt:lpstr>Times New Roman</vt:lpstr>
      <vt:lpstr>Office Theme</vt:lpstr>
      <vt:lpstr>PowerPoint Presentation</vt:lpstr>
      <vt:lpstr>PowerPoint Presentation</vt:lpstr>
      <vt:lpstr>Things to Remember:</vt:lpstr>
      <vt:lpstr>PowerPoint Presentation</vt:lpstr>
      <vt:lpstr>PowerPoint Presentation</vt:lpstr>
      <vt:lpstr>PowerPoint Presentation</vt:lpstr>
      <vt:lpstr>RE – To Know You More Clearly</vt:lpstr>
      <vt:lpstr>Maths</vt:lpstr>
      <vt:lpstr>English</vt:lpstr>
      <vt:lpstr>Science</vt:lpstr>
      <vt:lpstr>Geography/History</vt:lpstr>
      <vt:lpstr>PowerPoint Presentation</vt:lpstr>
      <vt:lpstr>       Art and Computing</vt:lpstr>
      <vt:lpstr>SATs</vt:lpstr>
      <vt:lpstr>Mathmagicians and Reading Club</vt:lpstr>
      <vt:lpstr>Residential</vt:lpstr>
      <vt:lpstr>PowerPoint Presentation</vt:lpstr>
      <vt:lpstr>PowerPoint Presentation</vt:lpstr>
      <vt:lpstr>Any 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Helen</dc:creator>
  <cp:lastModifiedBy>Siân Jones</cp:lastModifiedBy>
  <cp:revision>7</cp:revision>
  <dcterms:created xsi:type="dcterms:W3CDTF">2013-04-14T16:18:51Z</dcterms:created>
  <dcterms:modified xsi:type="dcterms:W3CDTF">2026-09-17T12:43:27Z</dcterms:modified>
</cp:coreProperties>
</file>