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0" r:id="rId1"/>
  </p:sldMasterIdLst>
  <p:notesMasterIdLst>
    <p:notesMasterId r:id="rId7"/>
  </p:notesMasterIdLst>
  <p:sldIdLst>
    <p:sldId id="272" r:id="rId2"/>
    <p:sldId id="268" r:id="rId3"/>
    <p:sldId id="273" r:id="rId4"/>
    <p:sldId id="274" r:id="rId5"/>
    <p:sldId id="275" r:id="rId6"/>
  </p:sldIdLst>
  <p:sldSz cx="9144000" cy="6858000" type="screen4x3"/>
  <p:notesSz cx="6797675" cy="9926638"/>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000000"/>
          </p15:clr>
        </p15:guide>
        <p15:guide id="2" pos="2880">
          <p15:clr>
            <a:srgbClr val="000000"/>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24" roundtripDataSignature="AMtx7miTkboO7nCFo3n5rM/Xvq7M1Ozzy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61" autoAdjust="0"/>
    <p:restoredTop sz="94660"/>
  </p:normalViewPr>
  <p:slideViewPr>
    <p:cSldViewPr snapToGrid="0">
      <p:cViewPr varScale="1">
        <p:scale>
          <a:sx n="78" d="100"/>
          <a:sy n="78" d="100"/>
        </p:scale>
        <p:origin x="1531" y="6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notesMaster" Target="notesMasters/notesMaster1.xml"/><Relationship Id="rId25"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24" Type="http://customschemas.google.com/relationships/presentationmetadata" Target="metadata"/><Relationship Id="rId5" Type="http://schemas.openxmlformats.org/officeDocument/2006/relationships/slide" Target="slides/slide4.xml"/><Relationship Id="rId28" Type="http://schemas.openxmlformats.org/officeDocument/2006/relationships/tableStyles" Target="tableStyles.xml"/><Relationship Id="rId4" Type="http://schemas.openxmlformats.org/officeDocument/2006/relationships/slide" Target="slides/slide3.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46400" cy="496887"/>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49687" y="0"/>
            <a:ext cx="2946400" cy="496887"/>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915987" y="744537"/>
            <a:ext cx="4965700" cy="37226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6" name="Google Shape;6;n"/>
          <p:cNvSpPr txBox="1">
            <a:spLocks noGrp="1"/>
          </p:cNvSpPr>
          <p:nvPr>
            <p:ph type="body" idx="1"/>
          </p:nvPr>
        </p:nvSpPr>
        <p:spPr>
          <a:xfrm>
            <a:off x="679450" y="4714875"/>
            <a:ext cx="5438775" cy="4467225"/>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n"/>
          <p:cNvSpPr txBox="1">
            <a:spLocks noGrp="1"/>
          </p:cNvSpPr>
          <p:nvPr>
            <p:ph type="ftr" idx="11"/>
          </p:nvPr>
        </p:nvSpPr>
        <p:spPr>
          <a:xfrm>
            <a:off x="0" y="9428162"/>
            <a:ext cx="2946400" cy="4968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49687" y="9428162"/>
            <a:ext cx="2946400" cy="4968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a:t>
            </a:fld>
            <a:endParaRPr sz="1400" b="0" i="0" u="none" strike="noStrike" cap="none">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06F3042-5BF7-4C2E-9055-99420582D545}"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9536302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9144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300" y="2404534"/>
            <a:ext cx="5825202" cy="1646302"/>
          </a:xfrm>
        </p:spPr>
        <p:txBody>
          <a:bodyPr anchor="b">
            <a:noAutofit/>
          </a:bodyPr>
          <a:lstStyle>
            <a:lvl1pPr algn="r">
              <a:defRPr sz="405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130300" y="4050834"/>
            <a:ext cx="5825202" cy="1096899"/>
          </a:xfrm>
        </p:spPr>
        <p:txBody>
          <a:bodyPr anchor="t"/>
          <a:lstStyle>
            <a:lvl1pPr marL="0" indent="0" algn="r">
              <a:buNone/>
              <a:defRPr>
                <a:solidFill>
                  <a:schemeClr val="tx1">
                    <a:lumMod val="50000"/>
                    <a:lumOff val="50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5E57E9C-8677-495D-9C61-1DFFEC5BAC09}" type="datetimeFigureOut">
              <a:rPr lang="en-GB" smtClean="0"/>
              <a:t>03/09/2026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F019E4B-5588-488A-8587-6E2F2F079055}" type="slidenum">
              <a:rPr lang="en-GB" smtClean="0"/>
              <a:t>‹#›</a:t>
            </a:fld>
            <a:endParaRPr lang="en-GB"/>
          </a:p>
        </p:txBody>
      </p:sp>
    </p:spTree>
    <p:extLst>
      <p:ext uri="{BB962C8B-B14F-4D97-AF65-F5344CB8AC3E}">
        <p14:creationId xmlns:p14="http://schemas.microsoft.com/office/powerpoint/2010/main" val="21194625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7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5E57E9C-8677-495D-9C61-1DFFEC5BAC09}" type="datetimeFigureOut">
              <a:rPr lang="en-GB" smtClean="0"/>
              <a:t>03/09/2026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F019E4B-5588-488A-8587-6E2F2F079055}" type="slidenum">
              <a:rPr lang="en-GB" smtClean="0"/>
              <a:t>‹#›</a:t>
            </a:fld>
            <a:endParaRPr lang="en-GB"/>
          </a:p>
        </p:txBody>
      </p:sp>
    </p:spTree>
    <p:extLst>
      <p:ext uri="{BB962C8B-B14F-4D97-AF65-F5344CB8AC3E}">
        <p14:creationId xmlns:p14="http://schemas.microsoft.com/office/powerpoint/2010/main" val="30688884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08001" y="2700868"/>
            <a:ext cx="6447501" cy="1826581"/>
          </a:xfrm>
        </p:spPr>
        <p:txBody>
          <a:bodyPr anchor="b"/>
          <a:lstStyle>
            <a:lvl1pPr algn="l">
              <a:defRPr sz="3000" b="0" cap="none"/>
            </a:lvl1pPr>
          </a:lstStyle>
          <a:p>
            <a:r>
              <a:rPr lang="en-US"/>
              <a:t>Click to edit Master title style</a:t>
            </a:r>
            <a:endParaRPr lang="en-US" dirty="0"/>
          </a:p>
        </p:txBody>
      </p:sp>
      <p:sp>
        <p:nvSpPr>
          <p:cNvPr id="3" name="Text Placeholder 2"/>
          <p:cNvSpPr>
            <a:spLocks noGrp="1"/>
          </p:cNvSpPr>
          <p:nvPr>
            <p:ph type="body" idx="1"/>
          </p:nvPr>
        </p:nvSpPr>
        <p:spPr>
          <a:xfrm>
            <a:off x="508001" y="4527448"/>
            <a:ext cx="6447501" cy="860400"/>
          </a:xfrm>
        </p:spPr>
        <p:txBody>
          <a:bodyPr anchor="t"/>
          <a:lstStyle>
            <a:lvl1pPr marL="0" indent="0" algn="l">
              <a:buNone/>
              <a:defRPr sz="1500">
                <a:solidFill>
                  <a:schemeClr val="tx1">
                    <a:lumMod val="50000"/>
                    <a:lumOff val="50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5E57E9C-8677-495D-9C61-1DFFEC5BAC09}" type="datetimeFigureOut">
              <a:rPr lang="en-GB" smtClean="0"/>
              <a:t>03/09/2026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F019E4B-5588-488A-8587-6E2F2F079055}" type="slidenum">
              <a:rPr lang="en-GB" smtClean="0"/>
              <a:t>‹#›</a:t>
            </a:fld>
            <a:endParaRPr lang="en-GB"/>
          </a:p>
        </p:txBody>
      </p:sp>
    </p:spTree>
    <p:extLst>
      <p:ext uri="{BB962C8B-B14F-4D97-AF65-F5344CB8AC3E}">
        <p14:creationId xmlns:p14="http://schemas.microsoft.com/office/powerpoint/2010/main" val="2775101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08001" y="2160589"/>
            <a:ext cx="3138026"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817477" y="2160590"/>
            <a:ext cx="3138026"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5E57E9C-8677-495D-9C61-1DFFEC5BAC09}" type="datetimeFigureOut">
              <a:rPr lang="en-GB" smtClean="0"/>
              <a:t>03/09/2026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F019E4B-5588-488A-8587-6E2F2F079055}" type="slidenum">
              <a:rPr lang="en-GB" smtClean="0"/>
              <a:t>‹#›</a:t>
            </a:fld>
            <a:endParaRPr lang="en-GB"/>
          </a:p>
        </p:txBody>
      </p:sp>
    </p:spTree>
    <p:extLst>
      <p:ext uri="{BB962C8B-B14F-4D97-AF65-F5344CB8AC3E}">
        <p14:creationId xmlns:p14="http://schemas.microsoft.com/office/powerpoint/2010/main" val="25811814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506809" y="2160983"/>
            <a:ext cx="3139217" cy="576262"/>
          </a:xfrm>
        </p:spPr>
        <p:txBody>
          <a:bodyPr anchor="b">
            <a:noAutofit/>
          </a:bodyPr>
          <a:lstStyle>
            <a:lvl1pPr marL="0" indent="0">
              <a:buNone/>
              <a:defRPr sz="18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506809" y="2737246"/>
            <a:ext cx="31392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816287" y="2160983"/>
            <a:ext cx="3139214" cy="576262"/>
          </a:xfrm>
        </p:spPr>
        <p:txBody>
          <a:bodyPr anchor="b">
            <a:noAutofit/>
          </a:bodyPr>
          <a:lstStyle>
            <a:lvl1pPr marL="0" indent="0">
              <a:buNone/>
              <a:defRPr sz="18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816288" y="2737246"/>
            <a:ext cx="313921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5E57E9C-8677-495D-9C61-1DFFEC5BAC09}" type="datetimeFigureOut">
              <a:rPr lang="en-GB" smtClean="0"/>
              <a:t>03/09/2026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5F019E4B-5588-488A-8587-6E2F2F079055}" type="slidenum">
              <a:rPr lang="en-GB" smtClean="0"/>
              <a:t>‹#›</a:t>
            </a:fld>
            <a:endParaRPr lang="en-GB"/>
          </a:p>
        </p:txBody>
      </p:sp>
    </p:spTree>
    <p:extLst>
      <p:ext uri="{BB962C8B-B14F-4D97-AF65-F5344CB8AC3E}">
        <p14:creationId xmlns:p14="http://schemas.microsoft.com/office/powerpoint/2010/main" val="21195990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08001" y="609600"/>
            <a:ext cx="6447501"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5E57E9C-8677-495D-9C61-1DFFEC5BAC09}" type="datetimeFigureOut">
              <a:rPr lang="en-GB" smtClean="0"/>
              <a:t>03/09/2026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5F019E4B-5588-488A-8587-6E2F2F079055}" type="slidenum">
              <a:rPr lang="en-GB" smtClean="0"/>
              <a:t>‹#›</a:t>
            </a:fld>
            <a:endParaRPr lang="en-GB"/>
          </a:p>
        </p:txBody>
      </p:sp>
    </p:spTree>
    <p:extLst>
      <p:ext uri="{BB962C8B-B14F-4D97-AF65-F5344CB8AC3E}">
        <p14:creationId xmlns:p14="http://schemas.microsoft.com/office/powerpoint/2010/main" val="29794290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5E57E9C-8677-495D-9C61-1DFFEC5BAC09}" type="datetimeFigureOut">
              <a:rPr lang="en-GB" smtClean="0"/>
              <a:t>03/09/2026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5F019E4B-5588-488A-8587-6E2F2F079055}" type="slidenum">
              <a:rPr lang="en-GB" smtClean="0"/>
              <a:t>‹#›</a:t>
            </a:fld>
            <a:endParaRPr lang="en-GB"/>
          </a:p>
        </p:txBody>
      </p:sp>
    </p:spTree>
    <p:extLst>
      <p:ext uri="{BB962C8B-B14F-4D97-AF65-F5344CB8AC3E}">
        <p14:creationId xmlns:p14="http://schemas.microsoft.com/office/powerpoint/2010/main" val="9422912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8001" y="1498604"/>
            <a:ext cx="2890896" cy="1278466"/>
          </a:xfrm>
        </p:spPr>
        <p:txBody>
          <a:bodyPr anchor="b">
            <a:normAutofit/>
          </a:bodyPr>
          <a:lstStyle>
            <a:lvl1pPr>
              <a:defRPr sz="1500"/>
            </a:lvl1pPr>
          </a:lstStyle>
          <a:p>
            <a:r>
              <a:rPr lang="en-US"/>
              <a:t>Click to edit Master title style</a:t>
            </a:r>
            <a:endParaRPr lang="en-US" dirty="0"/>
          </a:p>
        </p:txBody>
      </p:sp>
      <p:sp>
        <p:nvSpPr>
          <p:cNvPr id="3" name="Content Placeholder 2"/>
          <p:cNvSpPr>
            <a:spLocks noGrp="1"/>
          </p:cNvSpPr>
          <p:nvPr>
            <p:ph idx="1"/>
          </p:nvPr>
        </p:nvSpPr>
        <p:spPr>
          <a:xfrm>
            <a:off x="3570346" y="514925"/>
            <a:ext cx="3385156"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08001" y="2777069"/>
            <a:ext cx="2890896" cy="2584449"/>
          </a:xfrm>
        </p:spPr>
        <p:txBody>
          <a:bodyPr>
            <a:normAutofit/>
          </a:bodyPr>
          <a:lstStyle>
            <a:lvl1pPr marL="0" indent="0">
              <a:buNone/>
              <a:defRPr sz="1050"/>
            </a:lvl1pPr>
            <a:lvl2pPr marL="342797" indent="0">
              <a:buNone/>
              <a:defRPr sz="1050"/>
            </a:lvl2pPr>
            <a:lvl3pPr marL="685595" indent="0">
              <a:buNone/>
              <a:defRPr sz="900"/>
            </a:lvl3pPr>
            <a:lvl4pPr marL="1028392" indent="0">
              <a:buNone/>
              <a:defRPr sz="750"/>
            </a:lvl4pPr>
            <a:lvl5pPr marL="1371188" indent="0">
              <a:buNone/>
              <a:defRPr sz="750"/>
            </a:lvl5pPr>
            <a:lvl6pPr marL="1713986" indent="0">
              <a:buNone/>
              <a:defRPr sz="750"/>
            </a:lvl6pPr>
            <a:lvl7pPr marL="2056783" indent="0">
              <a:buNone/>
              <a:defRPr sz="750"/>
            </a:lvl7pPr>
            <a:lvl8pPr marL="2399580" indent="0">
              <a:buNone/>
              <a:defRPr sz="750"/>
            </a:lvl8pPr>
            <a:lvl9pPr marL="2742377"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05E57E9C-8677-495D-9C61-1DFFEC5BAC09}" type="datetimeFigureOut">
              <a:rPr lang="en-GB" smtClean="0"/>
              <a:t>03/09/2026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F019E4B-5588-488A-8587-6E2F2F079055}" type="slidenum">
              <a:rPr lang="en-GB" smtClean="0"/>
              <a:t>‹#›</a:t>
            </a:fld>
            <a:endParaRPr lang="en-GB"/>
          </a:p>
        </p:txBody>
      </p:sp>
    </p:spTree>
    <p:extLst>
      <p:ext uri="{BB962C8B-B14F-4D97-AF65-F5344CB8AC3E}">
        <p14:creationId xmlns:p14="http://schemas.microsoft.com/office/powerpoint/2010/main" val="10947316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8001" y="4800600"/>
            <a:ext cx="6447500" cy="566738"/>
          </a:xfrm>
        </p:spPr>
        <p:txBody>
          <a:bodyPr anchor="b">
            <a:normAutofit/>
          </a:bodyPr>
          <a:lstStyle>
            <a:lvl1pPr algn="l">
              <a:defRPr sz="18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508001" y="609600"/>
            <a:ext cx="6447501" cy="3845718"/>
          </a:xfrm>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endParaRPr lang="en-US" dirty="0"/>
          </a:p>
        </p:txBody>
      </p:sp>
      <p:sp>
        <p:nvSpPr>
          <p:cNvPr id="4" name="Text Placeholder 3"/>
          <p:cNvSpPr>
            <a:spLocks noGrp="1"/>
          </p:cNvSpPr>
          <p:nvPr>
            <p:ph type="body" sz="half" idx="2"/>
          </p:nvPr>
        </p:nvSpPr>
        <p:spPr>
          <a:xfrm>
            <a:off x="508001" y="5367338"/>
            <a:ext cx="6447500" cy="674024"/>
          </a:xfrm>
        </p:spPr>
        <p:txBody>
          <a:bodyPr>
            <a:normAutofit/>
          </a:bodyPr>
          <a:lstStyle>
            <a:lvl1pPr marL="0" indent="0">
              <a:buNone/>
              <a:defRPr sz="9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05E57E9C-8677-495D-9C61-1DFFEC5BAC09}" type="datetimeFigureOut">
              <a:rPr lang="en-GB" smtClean="0"/>
              <a:t>03/09/2026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F019E4B-5588-488A-8587-6E2F2F079055}" type="slidenum">
              <a:rPr lang="en-GB" smtClean="0"/>
              <a:t>‹#›</a:t>
            </a:fld>
            <a:endParaRPr lang="en-GB"/>
          </a:p>
        </p:txBody>
      </p:sp>
    </p:spTree>
    <p:extLst>
      <p:ext uri="{BB962C8B-B14F-4D97-AF65-F5344CB8AC3E}">
        <p14:creationId xmlns:p14="http://schemas.microsoft.com/office/powerpoint/2010/main" val="2358047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508001" y="609600"/>
            <a:ext cx="6447501" cy="3403600"/>
          </a:xfrm>
        </p:spPr>
        <p:txBody>
          <a:bodyPr anchor="ctr">
            <a:normAutofit/>
          </a:bodyPr>
          <a:lstStyle>
            <a:lvl1pPr algn="l">
              <a:defRPr sz="3300" b="0" cap="none"/>
            </a:lvl1pPr>
          </a:lstStyle>
          <a:p>
            <a:r>
              <a:rPr lang="en-US"/>
              <a:t>Click to edit Master title style</a:t>
            </a:r>
            <a:endParaRPr lang="en-US" dirty="0"/>
          </a:p>
        </p:txBody>
      </p:sp>
      <p:sp>
        <p:nvSpPr>
          <p:cNvPr id="3" name="Text Placeholder 2"/>
          <p:cNvSpPr>
            <a:spLocks noGrp="1"/>
          </p:cNvSpPr>
          <p:nvPr>
            <p:ph type="body" idx="1"/>
          </p:nvPr>
        </p:nvSpPr>
        <p:spPr>
          <a:xfrm>
            <a:off x="508001" y="4470400"/>
            <a:ext cx="6447501" cy="1570962"/>
          </a:xfrm>
        </p:spPr>
        <p:txBody>
          <a:bodyPr anchor="ctr">
            <a:normAutofit/>
          </a:bodyPr>
          <a:lstStyle>
            <a:lvl1pPr marL="0" indent="0" algn="l">
              <a:buNone/>
              <a:defRPr sz="1350">
                <a:solidFill>
                  <a:schemeClr val="tx1">
                    <a:lumMod val="75000"/>
                    <a:lumOff val="2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5E57E9C-8677-495D-9C61-1DFFEC5BAC09}" type="datetimeFigureOut">
              <a:rPr lang="en-GB" smtClean="0"/>
              <a:t>03/09/2026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F019E4B-5588-488A-8587-6E2F2F079055}" type="slidenum">
              <a:rPr lang="en-GB" smtClean="0"/>
              <a:t>‹#›</a:t>
            </a:fld>
            <a:endParaRPr lang="en-GB"/>
          </a:p>
        </p:txBody>
      </p:sp>
    </p:spTree>
    <p:extLst>
      <p:ext uri="{BB962C8B-B14F-4D97-AF65-F5344CB8AC3E}">
        <p14:creationId xmlns:p14="http://schemas.microsoft.com/office/powerpoint/2010/main" val="5498763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8500" y="609600"/>
            <a:ext cx="6070601" cy="3022600"/>
          </a:xfrm>
        </p:spPr>
        <p:txBody>
          <a:bodyPr anchor="ctr">
            <a:normAutofit/>
          </a:bodyPr>
          <a:lstStyle>
            <a:lvl1pPr algn="l">
              <a:defRPr sz="33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024604" y="3632200"/>
            <a:ext cx="5418393" cy="381000"/>
          </a:xfrm>
        </p:spPr>
        <p:txBody>
          <a:bodyPr anchor="ctr">
            <a:noAutofit/>
          </a:bodyPr>
          <a:lstStyle>
            <a:lvl1pPr marL="0" indent="0">
              <a:buFontTx/>
              <a:buNone/>
              <a:defRPr sz="1200">
                <a:solidFill>
                  <a:schemeClr val="tx1">
                    <a:lumMod val="50000"/>
                    <a:lumOff val="50000"/>
                  </a:schemeClr>
                </a:solidFill>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en-US"/>
              <a:t>Click to edit Master text styles</a:t>
            </a:r>
          </a:p>
        </p:txBody>
      </p:sp>
      <p:sp>
        <p:nvSpPr>
          <p:cNvPr id="3" name="Text Placeholder 2"/>
          <p:cNvSpPr>
            <a:spLocks noGrp="1"/>
          </p:cNvSpPr>
          <p:nvPr>
            <p:ph type="body" idx="1"/>
          </p:nvPr>
        </p:nvSpPr>
        <p:spPr>
          <a:xfrm>
            <a:off x="508001" y="4470400"/>
            <a:ext cx="6447501" cy="1570962"/>
          </a:xfrm>
        </p:spPr>
        <p:txBody>
          <a:bodyPr anchor="ctr">
            <a:normAutofit/>
          </a:bodyPr>
          <a:lstStyle>
            <a:lvl1pPr marL="0" indent="0" algn="l">
              <a:buNone/>
              <a:defRPr sz="1350">
                <a:solidFill>
                  <a:schemeClr val="tx1">
                    <a:lumMod val="75000"/>
                    <a:lumOff val="2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5E57E9C-8677-495D-9C61-1DFFEC5BAC09}" type="datetimeFigureOut">
              <a:rPr lang="en-GB" smtClean="0"/>
              <a:t>03/09/2026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F019E4B-5588-488A-8587-6E2F2F079055}" type="slidenum">
              <a:rPr lang="en-GB" smtClean="0"/>
              <a:t>‹#›</a:t>
            </a:fld>
            <a:endParaRPr lang="en-GB"/>
          </a:p>
        </p:txBody>
      </p:sp>
      <p:sp>
        <p:nvSpPr>
          <p:cNvPr id="20" name="TextBox 19"/>
          <p:cNvSpPr txBox="1"/>
          <p:nvPr/>
        </p:nvSpPr>
        <p:spPr>
          <a:xfrm>
            <a:off x="406403" y="790378"/>
            <a:ext cx="457200" cy="584776"/>
          </a:xfrm>
          <a:prstGeom prst="rect">
            <a:avLst/>
          </a:prstGeom>
        </p:spPr>
        <p:txBody>
          <a:bodyPr vert="horz" lIns="68580" tIns="34290" rIns="68580" bIns="34290" rtlCol="0" anchor="ctr">
            <a:noAutofit/>
          </a:bodyPr>
          <a:lstStyle/>
          <a:p>
            <a:pPr lvl="0"/>
            <a:r>
              <a:rPr lang="en-US" sz="6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6669758" y="2886556"/>
            <a:ext cx="457200" cy="584776"/>
          </a:xfrm>
          <a:prstGeom prst="rect">
            <a:avLst/>
          </a:prstGeom>
        </p:spPr>
        <p:txBody>
          <a:bodyPr vert="horz" lIns="68580" tIns="34290" rIns="68580" bIns="34290" rtlCol="0" anchor="ctr">
            <a:noAutofit/>
          </a:bodyPr>
          <a:lstStyle/>
          <a:p>
            <a:pPr lvl="0"/>
            <a:r>
              <a:rPr lang="en-US" sz="6000" baseline="0" dirty="0">
                <a:ln w="3175" cmpd="sng">
                  <a:noFill/>
                </a:ln>
                <a:solidFill>
                  <a:schemeClr val="accent1">
                    <a:lumMod val="60000"/>
                    <a:lumOff val="40000"/>
                  </a:schemeClr>
                </a:solidFill>
                <a:latin typeface="Arial"/>
              </a:rPr>
              <a:t>”</a:t>
            </a:r>
            <a:endParaRPr lang="en-US" sz="1050" dirty="0">
              <a:solidFill>
                <a:schemeClr val="accent1">
                  <a:lumMod val="60000"/>
                  <a:lumOff val="40000"/>
                </a:schemeClr>
              </a:solidFill>
              <a:latin typeface="Arial"/>
            </a:endParaRPr>
          </a:p>
        </p:txBody>
      </p:sp>
    </p:spTree>
    <p:extLst>
      <p:ext uri="{BB962C8B-B14F-4D97-AF65-F5344CB8AC3E}">
        <p14:creationId xmlns:p14="http://schemas.microsoft.com/office/powerpoint/2010/main" val="39665305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508001" y="1931988"/>
            <a:ext cx="6447501" cy="2595460"/>
          </a:xfrm>
        </p:spPr>
        <p:txBody>
          <a:bodyPr anchor="b">
            <a:normAutofit/>
          </a:bodyPr>
          <a:lstStyle>
            <a:lvl1pPr algn="l">
              <a:defRPr sz="3300" b="0" cap="none"/>
            </a:lvl1pPr>
          </a:lstStyle>
          <a:p>
            <a:r>
              <a:rPr lang="en-US"/>
              <a:t>Click to edit Master title style</a:t>
            </a:r>
            <a:endParaRPr lang="en-US" dirty="0"/>
          </a:p>
        </p:txBody>
      </p:sp>
      <p:sp>
        <p:nvSpPr>
          <p:cNvPr id="3" name="Text Placeholder 2"/>
          <p:cNvSpPr>
            <a:spLocks noGrp="1"/>
          </p:cNvSpPr>
          <p:nvPr>
            <p:ph type="body" idx="1"/>
          </p:nvPr>
        </p:nvSpPr>
        <p:spPr>
          <a:xfrm>
            <a:off x="508001" y="4527448"/>
            <a:ext cx="6447501" cy="1513914"/>
          </a:xfrm>
        </p:spPr>
        <p:txBody>
          <a:bodyPr anchor="t">
            <a:normAutofit/>
          </a:bodyPr>
          <a:lstStyle>
            <a:lvl1pPr marL="0" indent="0" algn="l">
              <a:buNone/>
              <a:defRPr sz="1350">
                <a:solidFill>
                  <a:schemeClr val="tx1">
                    <a:lumMod val="75000"/>
                    <a:lumOff val="2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5E57E9C-8677-495D-9C61-1DFFEC5BAC09}" type="datetimeFigureOut">
              <a:rPr lang="en-GB" smtClean="0"/>
              <a:t>03/09/2026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F019E4B-5588-488A-8587-6E2F2F079055}" type="slidenum">
              <a:rPr lang="en-GB" smtClean="0"/>
              <a:t>‹#›</a:t>
            </a:fld>
            <a:endParaRPr lang="en-GB"/>
          </a:p>
        </p:txBody>
      </p:sp>
    </p:spTree>
    <p:extLst>
      <p:ext uri="{BB962C8B-B14F-4D97-AF65-F5344CB8AC3E}">
        <p14:creationId xmlns:p14="http://schemas.microsoft.com/office/powerpoint/2010/main" val="296969587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698500" y="609600"/>
            <a:ext cx="6070601" cy="3022600"/>
          </a:xfrm>
        </p:spPr>
        <p:txBody>
          <a:bodyPr anchor="ctr">
            <a:normAutofit/>
          </a:bodyPr>
          <a:lstStyle>
            <a:lvl1pPr algn="l">
              <a:defRPr sz="33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507999" y="4013200"/>
            <a:ext cx="6447502" cy="514248"/>
          </a:xfrm>
        </p:spPr>
        <p:txBody>
          <a:bodyPr anchor="b">
            <a:noAutofit/>
          </a:bodyPr>
          <a:lstStyle>
            <a:lvl1pPr marL="0" indent="0">
              <a:buFontTx/>
              <a:buNone/>
              <a:defRPr sz="1800">
                <a:solidFill>
                  <a:schemeClr val="tx1">
                    <a:lumMod val="75000"/>
                    <a:lumOff val="25000"/>
                  </a:schemeClr>
                </a:solidFill>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en-US"/>
              <a:t>Click to edit Master text styles</a:t>
            </a:r>
          </a:p>
        </p:txBody>
      </p:sp>
      <p:sp>
        <p:nvSpPr>
          <p:cNvPr id="3" name="Text Placeholder 2"/>
          <p:cNvSpPr>
            <a:spLocks noGrp="1"/>
          </p:cNvSpPr>
          <p:nvPr>
            <p:ph type="body" idx="1"/>
          </p:nvPr>
        </p:nvSpPr>
        <p:spPr>
          <a:xfrm>
            <a:off x="508001" y="4527448"/>
            <a:ext cx="6447501" cy="1513914"/>
          </a:xfrm>
        </p:spPr>
        <p:txBody>
          <a:bodyPr anchor="t">
            <a:normAutofit/>
          </a:bodyPr>
          <a:lstStyle>
            <a:lvl1pPr marL="0" indent="0" algn="l">
              <a:buNone/>
              <a:defRPr sz="1350">
                <a:solidFill>
                  <a:schemeClr val="tx1">
                    <a:lumMod val="50000"/>
                    <a:lumOff val="50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5E57E9C-8677-495D-9C61-1DFFEC5BAC09}" type="datetimeFigureOut">
              <a:rPr lang="en-GB" smtClean="0"/>
              <a:t>03/09/2026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F019E4B-5588-488A-8587-6E2F2F079055}" type="slidenum">
              <a:rPr lang="en-GB" smtClean="0"/>
              <a:t>‹#›</a:t>
            </a:fld>
            <a:endParaRPr lang="en-GB"/>
          </a:p>
        </p:txBody>
      </p:sp>
      <p:sp>
        <p:nvSpPr>
          <p:cNvPr id="24" name="TextBox 23"/>
          <p:cNvSpPr txBox="1"/>
          <p:nvPr/>
        </p:nvSpPr>
        <p:spPr>
          <a:xfrm>
            <a:off x="406403" y="790378"/>
            <a:ext cx="457200" cy="584776"/>
          </a:xfrm>
          <a:prstGeom prst="rect">
            <a:avLst/>
          </a:prstGeom>
        </p:spPr>
        <p:txBody>
          <a:bodyPr vert="horz" lIns="68580" tIns="34290" rIns="68580" bIns="34290" rtlCol="0" anchor="ctr">
            <a:noAutofit/>
          </a:bodyPr>
          <a:lstStyle/>
          <a:p>
            <a:pPr lvl="0"/>
            <a:r>
              <a:rPr lang="en-US" sz="6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669758" y="2886556"/>
            <a:ext cx="457200" cy="584776"/>
          </a:xfrm>
          <a:prstGeom prst="rect">
            <a:avLst/>
          </a:prstGeom>
        </p:spPr>
        <p:txBody>
          <a:bodyPr vert="horz" lIns="68580" tIns="34290" rIns="68580" bIns="34290" rtlCol="0" anchor="ctr">
            <a:noAutofit/>
          </a:bodyPr>
          <a:lstStyle/>
          <a:p>
            <a:pPr lvl="0"/>
            <a:r>
              <a:rPr lang="en-US" sz="6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5597727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514350" y="609600"/>
            <a:ext cx="6441152" cy="3022600"/>
          </a:xfrm>
        </p:spPr>
        <p:txBody>
          <a:bodyPr anchor="ctr">
            <a:normAutofit/>
          </a:bodyPr>
          <a:lstStyle>
            <a:lvl1pPr algn="l">
              <a:defRPr sz="33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507999" y="4013200"/>
            <a:ext cx="6447502" cy="514248"/>
          </a:xfrm>
        </p:spPr>
        <p:txBody>
          <a:bodyPr anchor="b">
            <a:noAutofit/>
          </a:bodyPr>
          <a:lstStyle>
            <a:lvl1pPr marL="0" indent="0">
              <a:buFontTx/>
              <a:buNone/>
              <a:defRPr sz="1800">
                <a:solidFill>
                  <a:schemeClr val="accent1"/>
                </a:solidFill>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en-US"/>
              <a:t>Click to edit Master text styles</a:t>
            </a:r>
          </a:p>
        </p:txBody>
      </p:sp>
      <p:sp>
        <p:nvSpPr>
          <p:cNvPr id="3" name="Text Placeholder 2"/>
          <p:cNvSpPr>
            <a:spLocks noGrp="1"/>
          </p:cNvSpPr>
          <p:nvPr>
            <p:ph type="body" idx="1"/>
          </p:nvPr>
        </p:nvSpPr>
        <p:spPr>
          <a:xfrm>
            <a:off x="508001" y="4527448"/>
            <a:ext cx="6447501" cy="1513914"/>
          </a:xfrm>
        </p:spPr>
        <p:txBody>
          <a:bodyPr anchor="t">
            <a:normAutofit/>
          </a:bodyPr>
          <a:lstStyle>
            <a:lvl1pPr marL="0" indent="0" algn="l">
              <a:buNone/>
              <a:defRPr sz="1350">
                <a:solidFill>
                  <a:schemeClr val="tx1">
                    <a:lumMod val="50000"/>
                    <a:lumOff val="50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5E57E9C-8677-495D-9C61-1DFFEC5BAC09}" type="datetimeFigureOut">
              <a:rPr lang="en-GB" smtClean="0"/>
              <a:t>03/09/2026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F019E4B-5588-488A-8587-6E2F2F079055}" type="slidenum">
              <a:rPr lang="en-GB" smtClean="0"/>
              <a:t>‹#›</a:t>
            </a:fld>
            <a:endParaRPr lang="en-GB"/>
          </a:p>
        </p:txBody>
      </p:sp>
    </p:spTree>
    <p:extLst>
      <p:ext uri="{BB962C8B-B14F-4D97-AF65-F5344CB8AC3E}">
        <p14:creationId xmlns:p14="http://schemas.microsoft.com/office/powerpoint/2010/main" val="35143345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5E57E9C-8677-495D-9C61-1DFFEC5BAC09}" type="datetimeFigureOut">
              <a:rPr lang="en-GB" smtClean="0"/>
              <a:t>03/09/2026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F019E4B-5588-488A-8587-6E2F2F079055}" type="slidenum">
              <a:rPr lang="en-GB" smtClean="0"/>
              <a:t>‹#›</a:t>
            </a:fld>
            <a:endParaRPr lang="en-GB"/>
          </a:p>
        </p:txBody>
      </p:sp>
    </p:spTree>
    <p:extLst>
      <p:ext uri="{BB962C8B-B14F-4D97-AF65-F5344CB8AC3E}">
        <p14:creationId xmlns:p14="http://schemas.microsoft.com/office/powerpoint/2010/main" val="351691546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5755" y="609600"/>
            <a:ext cx="978557"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508001" y="609600"/>
            <a:ext cx="5295113"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5E57E9C-8677-495D-9C61-1DFFEC5BAC09}" type="datetimeFigureOut">
              <a:rPr lang="en-GB" smtClean="0"/>
              <a:t>03/09/2026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F019E4B-5588-488A-8587-6E2F2F079055}" type="slidenum">
              <a:rPr lang="en-GB" smtClean="0"/>
              <a:t>‹#›</a:t>
            </a:fld>
            <a:endParaRPr lang="en-GB"/>
          </a:p>
        </p:txBody>
      </p:sp>
    </p:spTree>
    <p:extLst>
      <p:ext uri="{BB962C8B-B14F-4D97-AF65-F5344CB8AC3E}">
        <p14:creationId xmlns:p14="http://schemas.microsoft.com/office/powerpoint/2010/main" val="40744189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9144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sz="1050"/>
            </a:p>
          </p:txBody>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sz="1050"/>
            </a:p>
          </p:txBody>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sz="1050"/>
            </a:p>
          </p:txBody>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sz="1050"/>
            </a:p>
          </p:txBody>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sz="1050"/>
            </a:p>
          </p:txBody>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sz="1050"/>
            </a:p>
          </p:txBody>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sz="1050"/>
            </a:p>
          </p:txBody>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sz="1050"/>
            </a:p>
          </p:txBody>
        </p:sp>
      </p:grpSp>
      <p:sp>
        <p:nvSpPr>
          <p:cNvPr id="2" name="Title Placeholder 1"/>
          <p:cNvSpPr>
            <a:spLocks noGrp="1"/>
          </p:cNvSpPr>
          <p:nvPr>
            <p:ph type="title"/>
          </p:nvPr>
        </p:nvSpPr>
        <p:spPr>
          <a:xfrm>
            <a:off x="508001" y="609600"/>
            <a:ext cx="6447501"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508001" y="2160590"/>
            <a:ext cx="6447501"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403850" y="6041363"/>
            <a:ext cx="683954" cy="365125"/>
          </a:xfrm>
          <a:prstGeom prst="rect">
            <a:avLst/>
          </a:prstGeom>
        </p:spPr>
        <p:txBody>
          <a:bodyPr vert="horz" lIns="91440" tIns="45720" rIns="91440" bIns="45720" rtlCol="0" anchor="ctr"/>
          <a:lstStyle>
            <a:lvl1pPr algn="r">
              <a:defRPr sz="675">
                <a:solidFill>
                  <a:schemeClr val="tx1">
                    <a:tint val="75000"/>
                  </a:schemeClr>
                </a:solidFill>
              </a:defRPr>
            </a:lvl1pPr>
          </a:lstStyle>
          <a:p>
            <a:fld id="{05E57E9C-8677-495D-9C61-1DFFEC5BAC09}" type="datetimeFigureOut">
              <a:rPr lang="en-GB" smtClean="0"/>
              <a:t>03/09/2026</a:t>
            </a:fld>
            <a:endParaRPr lang="en-GB"/>
          </a:p>
        </p:txBody>
      </p:sp>
      <p:sp>
        <p:nvSpPr>
          <p:cNvPr id="5" name="Footer Placeholder 4"/>
          <p:cNvSpPr>
            <a:spLocks noGrp="1"/>
          </p:cNvSpPr>
          <p:nvPr>
            <p:ph type="ftr" sz="quarter" idx="3"/>
          </p:nvPr>
        </p:nvSpPr>
        <p:spPr>
          <a:xfrm>
            <a:off x="508001" y="6041363"/>
            <a:ext cx="4723209" cy="365125"/>
          </a:xfrm>
          <a:prstGeom prst="rect">
            <a:avLst/>
          </a:prstGeom>
        </p:spPr>
        <p:txBody>
          <a:bodyPr vert="horz" lIns="91440" tIns="45720" rIns="91440" bIns="45720" rtlCol="0" anchor="ctr"/>
          <a:lstStyle>
            <a:lvl1pPr algn="l">
              <a:defRPr sz="675">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42998" y="6041363"/>
            <a:ext cx="512504" cy="365125"/>
          </a:xfrm>
          <a:prstGeom prst="rect">
            <a:avLst/>
          </a:prstGeom>
        </p:spPr>
        <p:txBody>
          <a:bodyPr vert="horz" lIns="91440" tIns="45720" rIns="91440" bIns="45720" rtlCol="0" anchor="ctr"/>
          <a:lstStyle>
            <a:lvl1pPr algn="r">
              <a:defRPr sz="675">
                <a:solidFill>
                  <a:schemeClr val="accent1"/>
                </a:solidFill>
              </a:defRPr>
            </a:lvl1pPr>
          </a:lstStyle>
          <a:p>
            <a:fld id="{5F019E4B-5588-488A-8587-6E2F2F079055}" type="slidenum">
              <a:rPr lang="en-GB" smtClean="0"/>
              <a:t>‹#›</a:t>
            </a:fld>
            <a:endParaRPr lang="en-GB"/>
          </a:p>
        </p:txBody>
      </p:sp>
    </p:spTree>
    <p:extLst>
      <p:ext uri="{BB962C8B-B14F-4D97-AF65-F5344CB8AC3E}">
        <p14:creationId xmlns:p14="http://schemas.microsoft.com/office/powerpoint/2010/main" val="200488774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342900" rtl="0" eaLnBrk="1" latinLnBrk="0" hangingPunct="1">
        <a:spcBef>
          <a:spcPct val="0"/>
        </a:spcBef>
        <a:buNone/>
        <a:defRPr sz="27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57175" indent="-257175" algn="l" defTabSz="342900" rtl="0" eaLnBrk="1" latinLnBrk="0" hangingPunct="1">
        <a:spcBef>
          <a:spcPts val="750"/>
        </a:spcBef>
        <a:spcAft>
          <a:spcPts val="0"/>
        </a:spcAft>
        <a:buClr>
          <a:schemeClr val="accent1"/>
        </a:buClr>
        <a:buSzPct val="80000"/>
        <a:buFont typeface="Wingdings 3" charset="2"/>
        <a:buChar char=""/>
        <a:defRPr sz="1350" kern="1200">
          <a:solidFill>
            <a:schemeClr val="tx1">
              <a:lumMod val="75000"/>
              <a:lumOff val="25000"/>
            </a:schemeClr>
          </a:solidFill>
          <a:latin typeface="+mn-lt"/>
          <a:ea typeface="+mn-ea"/>
          <a:cs typeface="+mn-cs"/>
        </a:defRPr>
      </a:lvl1pPr>
      <a:lvl2pPr marL="557213" indent="-214313" algn="l" defTabSz="342900" rtl="0" eaLnBrk="1" latinLnBrk="0" hangingPunct="1">
        <a:spcBef>
          <a:spcPts val="75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2pPr>
      <a:lvl3pPr marL="857250" indent="-171450" algn="l" defTabSz="342900" rtl="0" eaLnBrk="1" latinLnBrk="0" hangingPunct="1">
        <a:spcBef>
          <a:spcPts val="750"/>
        </a:spcBef>
        <a:spcAft>
          <a:spcPts val="0"/>
        </a:spcAft>
        <a:buClr>
          <a:schemeClr val="accent1"/>
        </a:buClr>
        <a:buSzPct val="80000"/>
        <a:buFont typeface="Wingdings 3" charset="2"/>
        <a:buChar char=""/>
        <a:defRPr sz="1050" kern="1200">
          <a:solidFill>
            <a:schemeClr val="tx1">
              <a:lumMod val="75000"/>
              <a:lumOff val="25000"/>
            </a:schemeClr>
          </a:solidFill>
          <a:latin typeface="+mn-lt"/>
          <a:ea typeface="+mn-ea"/>
          <a:cs typeface="+mn-cs"/>
        </a:defRPr>
      </a:lvl3pPr>
      <a:lvl4pPr marL="12001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4pPr>
      <a:lvl5pPr marL="15430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5pPr>
      <a:lvl6pPr marL="18859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6pPr>
      <a:lvl7pPr marL="22288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7pPr>
      <a:lvl8pPr marL="25717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8pPr>
      <a:lvl9pPr marL="29146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4A02AB3-651D-A0C2-A92C-BCB8F291A3EB}"/>
              </a:ext>
            </a:extLst>
          </p:cNvPr>
          <p:cNvPicPr>
            <a:picLocks noChangeAspect="1"/>
          </p:cNvPicPr>
          <p:nvPr/>
        </p:nvPicPr>
        <p:blipFill>
          <a:blip r:embed="rId2"/>
          <a:srcRect l="14845" r="12048"/>
          <a:stretch/>
        </p:blipFill>
        <p:spPr>
          <a:xfrm>
            <a:off x="329108" y="2948366"/>
            <a:ext cx="3611688" cy="2775851"/>
          </a:xfrm>
          <a:prstGeom prst="rect">
            <a:avLst/>
          </a:prstGeom>
        </p:spPr>
      </p:pic>
      <p:pic>
        <p:nvPicPr>
          <p:cNvPr id="7" name="Picture 6">
            <a:extLst>
              <a:ext uri="{FF2B5EF4-FFF2-40B4-BE49-F238E27FC236}">
                <a16:creationId xmlns:a16="http://schemas.microsoft.com/office/drawing/2014/main" id="{E6A5D5C3-4BBE-07D1-54AC-701FB1108643}"/>
              </a:ext>
            </a:extLst>
          </p:cNvPr>
          <p:cNvPicPr>
            <a:picLocks noChangeAspect="1"/>
          </p:cNvPicPr>
          <p:nvPr/>
        </p:nvPicPr>
        <p:blipFill>
          <a:blip r:embed="rId3"/>
          <a:stretch>
            <a:fillRect/>
          </a:stretch>
        </p:blipFill>
        <p:spPr>
          <a:xfrm>
            <a:off x="4243796" y="1159267"/>
            <a:ext cx="2476948" cy="1393910"/>
          </a:xfrm>
          <a:prstGeom prst="rect">
            <a:avLst/>
          </a:prstGeom>
        </p:spPr>
      </p:pic>
      <p:pic>
        <p:nvPicPr>
          <p:cNvPr id="4" name="Picture 3">
            <a:extLst>
              <a:ext uri="{FF2B5EF4-FFF2-40B4-BE49-F238E27FC236}">
                <a16:creationId xmlns:a16="http://schemas.microsoft.com/office/drawing/2014/main" id="{75078EAB-396D-D5B1-2EC1-1CADAC7DA9E9}"/>
              </a:ext>
            </a:extLst>
          </p:cNvPr>
          <p:cNvPicPr>
            <a:picLocks noChangeAspect="1"/>
          </p:cNvPicPr>
          <p:nvPr/>
        </p:nvPicPr>
        <p:blipFill>
          <a:blip r:embed="rId4"/>
          <a:stretch>
            <a:fillRect/>
          </a:stretch>
        </p:blipFill>
        <p:spPr>
          <a:xfrm>
            <a:off x="4243796" y="2780978"/>
            <a:ext cx="2476948" cy="1392807"/>
          </a:xfrm>
          <a:prstGeom prst="rect">
            <a:avLst/>
          </a:prstGeom>
        </p:spPr>
      </p:pic>
      <p:sp>
        <p:nvSpPr>
          <p:cNvPr id="5" name="TextBox 4">
            <a:extLst>
              <a:ext uri="{FF2B5EF4-FFF2-40B4-BE49-F238E27FC236}">
                <a16:creationId xmlns:a16="http://schemas.microsoft.com/office/drawing/2014/main" id="{F4D7B512-A00A-526C-60BC-D1E8B7D74FD0}"/>
              </a:ext>
            </a:extLst>
          </p:cNvPr>
          <p:cNvSpPr txBox="1"/>
          <p:nvPr/>
        </p:nvSpPr>
        <p:spPr>
          <a:xfrm>
            <a:off x="376207" y="1399015"/>
            <a:ext cx="3517490" cy="1338828"/>
          </a:xfrm>
          <a:prstGeom prst="rect">
            <a:avLst/>
          </a:prstGeom>
          <a:noFill/>
        </p:spPr>
        <p:txBody>
          <a:bodyPr wrap="square" rtlCol="0">
            <a:spAutoFit/>
          </a:bodyPr>
          <a:lstStyle/>
          <a:p>
            <a:pPr algn="ctr" defTabSz="342900">
              <a:buClrTx/>
              <a:defRPr/>
            </a:pPr>
            <a:r>
              <a:rPr lang="en-GB" sz="4050" kern="1200" dirty="0">
                <a:solidFill>
                  <a:prstClr val="black"/>
                </a:solidFill>
                <a:latin typeface="SassoonPrimaryInfant" pitchFamily="2" charset="0"/>
                <a:ea typeface="+mn-ea"/>
                <a:cs typeface="+mn-cs"/>
              </a:rPr>
              <a:t>Condover Hall</a:t>
            </a:r>
          </a:p>
          <a:p>
            <a:pPr algn="ctr" defTabSz="342900">
              <a:buClrTx/>
              <a:defRPr/>
            </a:pPr>
            <a:r>
              <a:rPr lang="en-GB" sz="3000" kern="1200" dirty="0">
                <a:solidFill>
                  <a:prstClr val="black"/>
                </a:solidFill>
                <a:latin typeface="SassoonPrimaryInfant" pitchFamily="2" charset="0"/>
                <a:ea typeface="+mn-ea"/>
                <a:cs typeface="+mn-cs"/>
              </a:rPr>
              <a:t>9</a:t>
            </a:r>
            <a:r>
              <a:rPr lang="en-GB" sz="3000" kern="1200" baseline="30000" dirty="0">
                <a:solidFill>
                  <a:prstClr val="black"/>
                </a:solidFill>
                <a:latin typeface="SassoonPrimaryInfant" pitchFamily="2" charset="0"/>
                <a:ea typeface="+mn-ea"/>
                <a:cs typeface="+mn-cs"/>
              </a:rPr>
              <a:t>th</a:t>
            </a:r>
            <a:r>
              <a:rPr lang="en-GB" sz="4050" kern="1200" dirty="0">
                <a:solidFill>
                  <a:prstClr val="black"/>
                </a:solidFill>
                <a:latin typeface="SassoonPrimaryInfant" pitchFamily="2" charset="0"/>
                <a:ea typeface="+mn-ea"/>
                <a:cs typeface="+mn-cs"/>
              </a:rPr>
              <a:t> </a:t>
            </a:r>
            <a:r>
              <a:rPr lang="en-GB" sz="3000" kern="1200" dirty="0">
                <a:solidFill>
                  <a:prstClr val="black"/>
                </a:solidFill>
                <a:latin typeface="SassoonPrimaryInfant" pitchFamily="2" charset="0"/>
                <a:ea typeface="+mn-ea"/>
                <a:cs typeface="+mn-cs"/>
              </a:rPr>
              <a:t>– 11</a:t>
            </a:r>
            <a:r>
              <a:rPr lang="en-GB" sz="3000" kern="1200" baseline="30000" dirty="0">
                <a:solidFill>
                  <a:prstClr val="black"/>
                </a:solidFill>
                <a:latin typeface="SassoonPrimaryInfant" pitchFamily="2" charset="0"/>
                <a:ea typeface="+mn-ea"/>
                <a:cs typeface="+mn-cs"/>
              </a:rPr>
              <a:t>th</a:t>
            </a:r>
            <a:r>
              <a:rPr lang="en-GB" sz="3000" kern="1200" dirty="0">
                <a:solidFill>
                  <a:prstClr val="black"/>
                </a:solidFill>
                <a:latin typeface="SassoonPrimaryInfant" pitchFamily="2" charset="0"/>
                <a:ea typeface="+mn-ea"/>
                <a:cs typeface="+mn-cs"/>
              </a:rPr>
              <a:t> Nov</a:t>
            </a:r>
          </a:p>
        </p:txBody>
      </p:sp>
      <p:pic>
        <p:nvPicPr>
          <p:cNvPr id="6" name="Picture 5">
            <a:extLst>
              <a:ext uri="{FF2B5EF4-FFF2-40B4-BE49-F238E27FC236}">
                <a16:creationId xmlns:a16="http://schemas.microsoft.com/office/drawing/2014/main" id="{B3399262-01FA-DCF8-5D32-EADCE1F6E684}"/>
              </a:ext>
            </a:extLst>
          </p:cNvPr>
          <p:cNvPicPr>
            <a:picLocks noChangeAspect="1"/>
          </p:cNvPicPr>
          <p:nvPr/>
        </p:nvPicPr>
        <p:blipFill>
          <a:blip r:embed="rId5"/>
          <a:stretch>
            <a:fillRect/>
          </a:stretch>
        </p:blipFill>
        <p:spPr>
          <a:xfrm>
            <a:off x="4220246" y="4401585"/>
            <a:ext cx="2524047" cy="1400062"/>
          </a:xfrm>
          <a:prstGeom prst="rect">
            <a:avLst/>
          </a:prstGeom>
        </p:spPr>
      </p:pic>
    </p:spTree>
    <p:extLst>
      <p:ext uri="{BB962C8B-B14F-4D97-AF65-F5344CB8AC3E}">
        <p14:creationId xmlns:p14="http://schemas.microsoft.com/office/powerpoint/2010/main" val="21246973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B196879-CAA0-0E46-27A1-AEF6416738B9}"/>
              </a:ext>
            </a:extLst>
          </p:cNvPr>
          <p:cNvPicPr>
            <a:picLocks noChangeAspect="1"/>
          </p:cNvPicPr>
          <p:nvPr/>
        </p:nvPicPr>
        <p:blipFill>
          <a:blip r:embed="rId2"/>
          <a:stretch>
            <a:fillRect/>
          </a:stretch>
        </p:blipFill>
        <p:spPr>
          <a:xfrm>
            <a:off x="479324" y="1558064"/>
            <a:ext cx="4935112" cy="1737030"/>
          </a:xfrm>
          <a:prstGeom prst="rect">
            <a:avLst/>
          </a:prstGeom>
        </p:spPr>
      </p:pic>
      <p:sp>
        <p:nvSpPr>
          <p:cNvPr id="4" name="TextBox 3">
            <a:extLst>
              <a:ext uri="{FF2B5EF4-FFF2-40B4-BE49-F238E27FC236}">
                <a16:creationId xmlns:a16="http://schemas.microsoft.com/office/drawing/2014/main" id="{D60E0B2C-C462-20D6-78C8-6FA5D6FB45E9}"/>
              </a:ext>
            </a:extLst>
          </p:cNvPr>
          <p:cNvSpPr txBox="1"/>
          <p:nvPr/>
        </p:nvSpPr>
        <p:spPr>
          <a:xfrm>
            <a:off x="479324" y="1152218"/>
            <a:ext cx="2846438" cy="369332"/>
          </a:xfrm>
          <a:prstGeom prst="rect">
            <a:avLst/>
          </a:prstGeom>
          <a:noFill/>
        </p:spPr>
        <p:txBody>
          <a:bodyPr wrap="square" rtlCol="0">
            <a:spAutoFit/>
          </a:bodyPr>
          <a:lstStyle/>
          <a:p>
            <a:pPr defTabSz="342900">
              <a:buClrTx/>
              <a:defRPr/>
            </a:pPr>
            <a:r>
              <a:rPr lang="en-GB" sz="1800" u="sng" kern="1200" dirty="0">
                <a:solidFill>
                  <a:prstClr val="black"/>
                </a:solidFill>
                <a:latin typeface="SassoonPrimaryInfant" pitchFamily="2" charset="0"/>
                <a:ea typeface="+mn-ea"/>
                <a:cs typeface="+mn-cs"/>
              </a:rPr>
              <a:t>Sample timetable</a:t>
            </a:r>
          </a:p>
        </p:txBody>
      </p:sp>
      <p:pic>
        <p:nvPicPr>
          <p:cNvPr id="1028" name="Picture 4">
            <a:extLst>
              <a:ext uri="{FF2B5EF4-FFF2-40B4-BE49-F238E27FC236}">
                <a16:creationId xmlns:a16="http://schemas.microsoft.com/office/drawing/2014/main" id="{BA8335A5-32D2-4ABF-CE2A-7F8C543E280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10501" y="1586937"/>
            <a:ext cx="2997758" cy="199850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19A8A1DD-15CF-7930-AED5-32AC7F2E00E0}"/>
              </a:ext>
            </a:extLst>
          </p:cNvPr>
          <p:cNvPicPr>
            <a:picLocks noChangeAspect="1"/>
          </p:cNvPicPr>
          <p:nvPr/>
        </p:nvPicPr>
        <p:blipFill>
          <a:blip r:embed="rId4"/>
          <a:stretch>
            <a:fillRect/>
          </a:stretch>
        </p:blipFill>
        <p:spPr>
          <a:xfrm>
            <a:off x="5810500" y="3832501"/>
            <a:ext cx="2997758" cy="1998506"/>
          </a:xfrm>
          <a:prstGeom prst="rect">
            <a:avLst/>
          </a:prstGeom>
        </p:spPr>
      </p:pic>
      <p:sp>
        <p:nvSpPr>
          <p:cNvPr id="8" name="TextBox 7">
            <a:extLst>
              <a:ext uri="{FF2B5EF4-FFF2-40B4-BE49-F238E27FC236}">
                <a16:creationId xmlns:a16="http://schemas.microsoft.com/office/drawing/2014/main" id="{CF2C868B-FEE6-52A4-BA1C-3802ABC92E9D}"/>
              </a:ext>
            </a:extLst>
          </p:cNvPr>
          <p:cNvSpPr txBox="1"/>
          <p:nvPr/>
        </p:nvSpPr>
        <p:spPr>
          <a:xfrm>
            <a:off x="739337" y="4588030"/>
            <a:ext cx="2188293" cy="369332"/>
          </a:xfrm>
          <a:prstGeom prst="rect">
            <a:avLst/>
          </a:prstGeom>
          <a:noFill/>
        </p:spPr>
        <p:txBody>
          <a:bodyPr wrap="square" rtlCol="0">
            <a:spAutoFit/>
          </a:bodyPr>
          <a:lstStyle/>
          <a:p>
            <a:pPr algn="ctr" defTabSz="342900">
              <a:buClrTx/>
              <a:defRPr/>
            </a:pPr>
            <a:r>
              <a:rPr lang="en-GB" sz="1800" b="1" kern="1200" dirty="0">
                <a:solidFill>
                  <a:srgbClr val="0070C0"/>
                </a:solidFill>
                <a:latin typeface="SassoonPrimaryInfant" pitchFamily="2" charset="0"/>
                <a:ea typeface="+mn-ea"/>
                <a:cs typeface="+mn-cs"/>
              </a:rPr>
              <a:t>teamwork</a:t>
            </a:r>
          </a:p>
        </p:txBody>
      </p:sp>
      <p:sp>
        <p:nvSpPr>
          <p:cNvPr id="9" name="TextBox 8">
            <a:extLst>
              <a:ext uri="{FF2B5EF4-FFF2-40B4-BE49-F238E27FC236}">
                <a16:creationId xmlns:a16="http://schemas.microsoft.com/office/drawing/2014/main" id="{CDF821A2-2B4A-6337-4CB5-2367115BA263}"/>
              </a:ext>
            </a:extLst>
          </p:cNvPr>
          <p:cNvSpPr txBox="1"/>
          <p:nvPr/>
        </p:nvSpPr>
        <p:spPr>
          <a:xfrm>
            <a:off x="-12464" y="4018632"/>
            <a:ext cx="2188293" cy="369332"/>
          </a:xfrm>
          <a:prstGeom prst="rect">
            <a:avLst/>
          </a:prstGeom>
          <a:noFill/>
        </p:spPr>
        <p:txBody>
          <a:bodyPr wrap="square" rtlCol="0">
            <a:spAutoFit/>
          </a:bodyPr>
          <a:lstStyle/>
          <a:p>
            <a:pPr algn="ctr" defTabSz="342900">
              <a:buClrTx/>
              <a:defRPr/>
            </a:pPr>
            <a:r>
              <a:rPr lang="en-GB" sz="1800" b="1" kern="1200" dirty="0">
                <a:solidFill>
                  <a:srgbClr val="0070C0"/>
                </a:solidFill>
                <a:latin typeface="SassoonPrimaryInfant" pitchFamily="2" charset="0"/>
                <a:ea typeface="+mn-ea"/>
                <a:cs typeface="+mn-cs"/>
              </a:rPr>
              <a:t>resilience</a:t>
            </a:r>
          </a:p>
        </p:txBody>
      </p:sp>
      <p:sp>
        <p:nvSpPr>
          <p:cNvPr id="10" name="TextBox 9">
            <a:extLst>
              <a:ext uri="{FF2B5EF4-FFF2-40B4-BE49-F238E27FC236}">
                <a16:creationId xmlns:a16="http://schemas.microsoft.com/office/drawing/2014/main" id="{616C3FCF-6B8E-6F86-263A-533A199524B8}"/>
              </a:ext>
            </a:extLst>
          </p:cNvPr>
          <p:cNvSpPr txBox="1"/>
          <p:nvPr/>
        </p:nvSpPr>
        <p:spPr>
          <a:xfrm>
            <a:off x="3127501" y="5186290"/>
            <a:ext cx="2188293" cy="369332"/>
          </a:xfrm>
          <a:prstGeom prst="rect">
            <a:avLst/>
          </a:prstGeom>
          <a:noFill/>
        </p:spPr>
        <p:txBody>
          <a:bodyPr wrap="square" rtlCol="0">
            <a:spAutoFit/>
          </a:bodyPr>
          <a:lstStyle/>
          <a:p>
            <a:pPr algn="ctr" defTabSz="342900">
              <a:buClrTx/>
              <a:defRPr/>
            </a:pPr>
            <a:r>
              <a:rPr lang="en-GB" sz="1800" b="1" kern="1200" dirty="0">
                <a:solidFill>
                  <a:srgbClr val="0070C0"/>
                </a:solidFill>
                <a:latin typeface="SassoonPrimaryInfant" pitchFamily="2" charset="0"/>
                <a:ea typeface="+mn-ea"/>
                <a:cs typeface="+mn-cs"/>
              </a:rPr>
              <a:t>co-operation</a:t>
            </a:r>
          </a:p>
        </p:txBody>
      </p:sp>
      <p:sp>
        <p:nvSpPr>
          <p:cNvPr id="11" name="TextBox 10">
            <a:extLst>
              <a:ext uri="{FF2B5EF4-FFF2-40B4-BE49-F238E27FC236}">
                <a16:creationId xmlns:a16="http://schemas.microsoft.com/office/drawing/2014/main" id="{7E286677-AC41-8079-6F92-21BF36C56051}"/>
              </a:ext>
            </a:extLst>
          </p:cNvPr>
          <p:cNvSpPr txBox="1"/>
          <p:nvPr/>
        </p:nvSpPr>
        <p:spPr>
          <a:xfrm>
            <a:off x="736537" y="5157428"/>
            <a:ext cx="2188293" cy="369332"/>
          </a:xfrm>
          <a:prstGeom prst="rect">
            <a:avLst/>
          </a:prstGeom>
          <a:noFill/>
        </p:spPr>
        <p:txBody>
          <a:bodyPr wrap="square" rtlCol="0">
            <a:spAutoFit/>
          </a:bodyPr>
          <a:lstStyle/>
          <a:p>
            <a:pPr algn="ctr" defTabSz="342900">
              <a:buClrTx/>
              <a:defRPr/>
            </a:pPr>
            <a:r>
              <a:rPr lang="en-GB" sz="1800" b="1" kern="1200" dirty="0">
                <a:solidFill>
                  <a:srgbClr val="0070C0"/>
                </a:solidFill>
                <a:latin typeface="SassoonPrimaryInfant" pitchFamily="2" charset="0"/>
                <a:ea typeface="+mn-ea"/>
                <a:cs typeface="+mn-cs"/>
              </a:rPr>
              <a:t>communication</a:t>
            </a:r>
          </a:p>
        </p:txBody>
      </p:sp>
      <p:sp>
        <p:nvSpPr>
          <p:cNvPr id="12" name="TextBox 11">
            <a:extLst>
              <a:ext uri="{FF2B5EF4-FFF2-40B4-BE49-F238E27FC236}">
                <a16:creationId xmlns:a16="http://schemas.microsoft.com/office/drawing/2014/main" id="{751092AF-99FC-5B5A-9153-66508C2BEA3D}"/>
              </a:ext>
            </a:extLst>
          </p:cNvPr>
          <p:cNvSpPr txBox="1"/>
          <p:nvPr/>
        </p:nvSpPr>
        <p:spPr>
          <a:xfrm>
            <a:off x="3540483" y="3942563"/>
            <a:ext cx="2188293" cy="369332"/>
          </a:xfrm>
          <a:prstGeom prst="rect">
            <a:avLst/>
          </a:prstGeom>
          <a:noFill/>
        </p:spPr>
        <p:txBody>
          <a:bodyPr wrap="square" rtlCol="0">
            <a:spAutoFit/>
          </a:bodyPr>
          <a:lstStyle/>
          <a:p>
            <a:pPr algn="ctr" defTabSz="342900">
              <a:buClrTx/>
              <a:defRPr/>
            </a:pPr>
            <a:r>
              <a:rPr lang="en-GB" sz="1800" b="1" kern="1200" dirty="0">
                <a:solidFill>
                  <a:srgbClr val="0070C0"/>
                </a:solidFill>
                <a:latin typeface="SassoonPrimaryInfant" pitchFamily="2" charset="0"/>
                <a:ea typeface="+mn-ea"/>
                <a:cs typeface="+mn-cs"/>
              </a:rPr>
              <a:t>agility</a:t>
            </a:r>
          </a:p>
        </p:txBody>
      </p:sp>
      <p:sp>
        <p:nvSpPr>
          <p:cNvPr id="13" name="TextBox 12">
            <a:extLst>
              <a:ext uri="{FF2B5EF4-FFF2-40B4-BE49-F238E27FC236}">
                <a16:creationId xmlns:a16="http://schemas.microsoft.com/office/drawing/2014/main" id="{A3A9EC3F-8486-4C22-3119-6B1DA8A4E70C}"/>
              </a:ext>
            </a:extLst>
          </p:cNvPr>
          <p:cNvSpPr txBox="1"/>
          <p:nvPr/>
        </p:nvSpPr>
        <p:spPr>
          <a:xfrm>
            <a:off x="564261" y="3406668"/>
            <a:ext cx="2188293" cy="369332"/>
          </a:xfrm>
          <a:prstGeom prst="rect">
            <a:avLst/>
          </a:prstGeom>
          <a:noFill/>
        </p:spPr>
        <p:txBody>
          <a:bodyPr wrap="square" rtlCol="0">
            <a:spAutoFit/>
          </a:bodyPr>
          <a:lstStyle/>
          <a:p>
            <a:pPr algn="ctr" defTabSz="342900">
              <a:buClrTx/>
              <a:defRPr/>
            </a:pPr>
            <a:r>
              <a:rPr lang="en-GB" sz="1800" b="1" kern="1200" dirty="0">
                <a:solidFill>
                  <a:srgbClr val="0070C0"/>
                </a:solidFill>
                <a:latin typeface="SassoonPrimaryInfant" pitchFamily="2" charset="0"/>
                <a:ea typeface="+mn-ea"/>
                <a:cs typeface="+mn-cs"/>
              </a:rPr>
              <a:t>problem-solving</a:t>
            </a:r>
          </a:p>
        </p:txBody>
      </p:sp>
      <p:sp>
        <p:nvSpPr>
          <p:cNvPr id="14" name="TextBox 13">
            <a:extLst>
              <a:ext uri="{FF2B5EF4-FFF2-40B4-BE49-F238E27FC236}">
                <a16:creationId xmlns:a16="http://schemas.microsoft.com/office/drawing/2014/main" id="{7D6355C2-4ADF-8834-3166-6A94BFD8C985}"/>
              </a:ext>
            </a:extLst>
          </p:cNvPr>
          <p:cNvSpPr txBox="1"/>
          <p:nvPr/>
        </p:nvSpPr>
        <p:spPr>
          <a:xfrm>
            <a:off x="2752554" y="4588030"/>
            <a:ext cx="2188293" cy="369332"/>
          </a:xfrm>
          <a:prstGeom prst="rect">
            <a:avLst/>
          </a:prstGeom>
          <a:noFill/>
        </p:spPr>
        <p:txBody>
          <a:bodyPr wrap="square" rtlCol="0">
            <a:spAutoFit/>
          </a:bodyPr>
          <a:lstStyle/>
          <a:p>
            <a:pPr algn="ctr" defTabSz="342900">
              <a:buClrTx/>
              <a:defRPr/>
            </a:pPr>
            <a:r>
              <a:rPr lang="en-GB" sz="1800" b="1" kern="1200" dirty="0">
                <a:solidFill>
                  <a:srgbClr val="0070C0"/>
                </a:solidFill>
                <a:latin typeface="SassoonPrimaryInfant" pitchFamily="2" charset="0"/>
                <a:ea typeface="+mn-ea"/>
                <a:cs typeface="+mn-cs"/>
              </a:rPr>
              <a:t>independence</a:t>
            </a:r>
          </a:p>
        </p:txBody>
      </p:sp>
      <p:sp>
        <p:nvSpPr>
          <p:cNvPr id="15" name="TextBox 14">
            <a:extLst>
              <a:ext uri="{FF2B5EF4-FFF2-40B4-BE49-F238E27FC236}">
                <a16:creationId xmlns:a16="http://schemas.microsoft.com/office/drawing/2014/main" id="{DB1338ED-3EA2-2E9C-C616-81C2AEB9E785}"/>
              </a:ext>
            </a:extLst>
          </p:cNvPr>
          <p:cNvSpPr txBox="1"/>
          <p:nvPr/>
        </p:nvSpPr>
        <p:spPr>
          <a:xfrm>
            <a:off x="3020620" y="3449972"/>
            <a:ext cx="2188293" cy="369332"/>
          </a:xfrm>
          <a:prstGeom prst="rect">
            <a:avLst/>
          </a:prstGeom>
          <a:noFill/>
        </p:spPr>
        <p:txBody>
          <a:bodyPr wrap="square" rtlCol="0">
            <a:spAutoFit/>
          </a:bodyPr>
          <a:lstStyle/>
          <a:p>
            <a:pPr algn="ctr" defTabSz="342900">
              <a:buClrTx/>
              <a:defRPr/>
            </a:pPr>
            <a:r>
              <a:rPr lang="en-GB" sz="1800" b="1" kern="1200" dirty="0">
                <a:solidFill>
                  <a:srgbClr val="0070C0"/>
                </a:solidFill>
                <a:latin typeface="SassoonPrimaryInfant" pitchFamily="2" charset="0"/>
                <a:ea typeface="+mn-ea"/>
                <a:cs typeface="+mn-cs"/>
              </a:rPr>
              <a:t>self-esteem</a:t>
            </a:r>
          </a:p>
        </p:txBody>
      </p:sp>
      <p:sp>
        <p:nvSpPr>
          <p:cNvPr id="16" name="TextBox 15">
            <a:extLst>
              <a:ext uri="{FF2B5EF4-FFF2-40B4-BE49-F238E27FC236}">
                <a16:creationId xmlns:a16="http://schemas.microsoft.com/office/drawing/2014/main" id="{4FB71855-8F21-0BC8-91A4-64F545519C3B}"/>
              </a:ext>
            </a:extLst>
          </p:cNvPr>
          <p:cNvSpPr txBox="1"/>
          <p:nvPr/>
        </p:nvSpPr>
        <p:spPr>
          <a:xfrm>
            <a:off x="1808741" y="3989770"/>
            <a:ext cx="2188293" cy="369332"/>
          </a:xfrm>
          <a:prstGeom prst="rect">
            <a:avLst/>
          </a:prstGeom>
          <a:noFill/>
        </p:spPr>
        <p:txBody>
          <a:bodyPr wrap="square" rtlCol="0">
            <a:spAutoFit/>
          </a:bodyPr>
          <a:lstStyle/>
          <a:p>
            <a:pPr algn="ctr" defTabSz="342900">
              <a:buClrTx/>
              <a:defRPr/>
            </a:pPr>
            <a:r>
              <a:rPr lang="en-GB" sz="1800" b="1" kern="1200" dirty="0">
                <a:solidFill>
                  <a:srgbClr val="0070C0"/>
                </a:solidFill>
                <a:latin typeface="SassoonPrimaryInfant" pitchFamily="2" charset="0"/>
                <a:ea typeface="+mn-ea"/>
                <a:cs typeface="+mn-cs"/>
              </a:rPr>
              <a:t>confidence</a:t>
            </a:r>
          </a:p>
        </p:txBody>
      </p:sp>
      <p:sp>
        <p:nvSpPr>
          <p:cNvPr id="17" name="TextBox 16">
            <a:extLst>
              <a:ext uri="{FF2B5EF4-FFF2-40B4-BE49-F238E27FC236}">
                <a16:creationId xmlns:a16="http://schemas.microsoft.com/office/drawing/2014/main" id="{0ED26848-CB70-9DBC-54DD-0908E665DCAD}"/>
              </a:ext>
            </a:extLst>
          </p:cNvPr>
          <p:cNvSpPr txBox="1"/>
          <p:nvPr/>
        </p:nvSpPr>
        <p:spPr>
          <a:xfrm>
            <a:off x="4221647" y="930017"/>
            <a:ext cx="2920371" cy="553998"/>
          </a:xfrm>
          <a:prstGeom prst="rect">
            <a:avLst/>
          </a:prstGeom>
          <a:noFill/>
        </p:spPr>
        <p:txBody>
          <a:bodyPr wrap="square" rtlCol="0">
            <a:spAutoFit/>
          </a:bodyPr>
          <a:lstStyle/>
          <a:p>
            <a:pPr algn="ctr" defTabSz="342900">
              <a:buClrTx/>
              <a:defRPr/>
            </a:pPr>
            <a:r>
              <a:rPr lang="en-GB" sz="1500" b="1" kern="1200" dirty="0">
                <a:solidFill>
                  <a:srgbClr val="FF0000"/>
                </a:solidFill>
                <a:latin typeface="SassoonPrimaryInfant" pitchFamily="2" charset="0"/>
                <a:ea typeface="+mn-ea"/>
                <a:cs typeface="+mn-cs"/>
              </a:rPr>
              <a:t>Note: we won’t be participating in waters sports</a:t>
            </a:r>
          </a:p>
        </p:txBody>
      </p:sp>
      <p:sp>
        <p:nvSpPr>
          <p:cNvPr id="2" name="TextBox 1">
            <a:extLst>
              <a:ext uri="{FF2B5EF4-FFF2-40B4-BE49-F238E27FC236}">
                <a16:creationId xmlns:a16="http://schemas.microsoft.com/office/drawing/2014/main" id="{8FFB314D-5004-911B-69F7-A40BBD40C7BE}"/>
              </a:ext>
            </a:extLst>
          </p:cNvPr>
          <p:cNvSpPr txBox="1"/>
          <p:nvPr/>
        </p:nvSpPr>
        <p:spPr>
          <a:xfrm>
            <a:off x="169454" y="1683701"/>
            <a:ext cx="1134165" cy="300082"/>
          </a:xfrm>
          <a:prstGeom prst="rect">
            <a:avLst/>
          </a:prstGeom>
          <a:solidFill>
            <a:schemeClr val="accent2">
              <a:lumMod val="40000"/>
              <a:lumOff val="60000"/>
            </a:schemeClr>
          </a:solidFill>
          <a:ln>
            <a:solidFill>
              <a:schemeClr val="accent2">
                <a:lumMod val="50000"/>
              </a:schemeClr>
            </a:solidFill>
          </a:ln>
        </p:spPr>
        <p:txBody>
          <a:bodyPr wrap="square" rtlCol="0">
            <a:spAutoFit/>
          </a:bodyPr>
          <a:lstStyle/>
          <a:p>
            <a:pPr algn="ctr" defTabSz="342900">
              <a:buClrTx/>
              <a:defRPr/>
            </a:pPr>
            <a:r>
              <a:rPr lang="en-GB" sz="675" kern="1200" dirty="0">
                <a:solidFill>
                  <a:srgbClr val="002060"/>
                </a:solidFill>
                <a:latin typeface="SassoonPrimaryInfant" pitchFamily="2" charset="0"/>
                <a:ea typeface="+mn-ea"/>
                <a:cs typeface="+mn-cs"/>
              </a:rPr>
              <a:t>Early arrival – for lunch with additional activity</a:t>
            </a:r>
          </a:p>
        </p:txBody>
      </p:sp>
      <p:sp>
        <p:nvSpPr>
          <p:cNvPr id="6" name="TextBox 5">
            <a:extLst>
              <a:ext uri="{FF2B5EF4-FFF2-40B4-BE49-F238E27FC236}">
                <a16:creationId xmlns:a16="http://schemas.microsoft.com/office/drawing/2014/main" id="{ADDA43B2-7937-D7AA-D099-F70B309848E8}"/>
              </a:ext>
            </a:extLst>
          </p:cNvPr>
          <p:cNvSpPr txBox="1"/>
          <p:nvPr/>
        </p:nvSpPr>
        <p:spPr>
          <a:xfrm>
            <a:off x="4103178" y="2901368"/>
            <a:ext cx="837669" cy="369332"/>
          </a:xfrm>
          <a:prstGeom prst="rect">
            <a:avLst/>
          </a:prstGeom>
          <a:solidFill>
            <a:schemeClr val="accent2">
              <a:lumMod val="40000"/>
              <a:lumOff val="60000"/>
            </a:schemeClr>
          </a:solidFill>
          <a:ln>
            <a:solidFill>
              <a:schemeClr val="accent2">
                <a:lumMod val="50000"/>
              </a:schemeClr>
            </a:solidFill>
          </a:ln>
        </p:spPr>
        <p:txBody>
          <a:bodyPr wrap="square" rtlCol="0">
            <a:spAutoFit/>
          </a:bodyPr>
          <a:lstStyle/>
          <a:p>
            <a:pPr algn="ctr" defTabSz="342900">
              <a:buClrTx/>
              <a:defRPr/>
            </a:pPr>
            <a:r>
              <a:rPr lang="en-GB" sz="900" kern="1200" dirty="0">
                <a:solidFill>
                  <a:srgbClr val="002060"/>
                </a:solidFill>
                <a:latin typeface="SassoonPrimaryInfant" pitchFamily="2" charset="0"/>
                <a:ea typeface="+mn-ea"/>
                <a:cs typeface="+mn-cs"/>
              </a:rPr>
              <a:t>Lunch prior to departure</a:t>
            </a:r>
          </a:p>
        </p:txBody>
      </p:sp>
    </p:spTree>
    <p:extLst>
      <p:ext uri="{BB962C8B-B14F-4D97-AF65-F5344CB8AC3E}">
        <p14:creationId xmlns:p14="http://schemas.microsoft.com/office/powerpoint/2010/main" val="36334770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ECE2C2F-2135-63A0-FB7D-0A7F218F6360}"/>
              </a:ext>
            </a:extLst>
          </p:cNvPr>
          <p:cNvPicPr>
            <a:picLocks noChangeAspect="1"/>
          </p:cNvPicPr>
          <p:nvPr/>
        </p:nvPicPr>
        <p:blipFill>
          <a:blip r:embed="rId2"/>
          <a:stretch>
            <a:fillRect/>
          </a:stretch>
        </p:blipFill>
        <p:spPr>
          <a:xfrm>
            <a:off x="5652656" y="1772775"/>
            <a:ext cx="2455128" cy="1380351"/>
          </a:xfrm>
          <a:prstGeom prst="rect">
            <a:avLst/>
          </a:prstGeom>
        </p:spPr>
      </p:pic>
      <p:sp>
        <p:nvSpPr>
          <p:cNvPr id="6" name="TextBox 5">
            <a:extLst>
              <a:ext uri="{FF2B5EF4-FFF2-40B4-BE49-F238E27FC236}">
                <a16:creationId xmlns:a16="http://schemas.microsoft.com/office/drawing/2014/main" id="{B03B541A-FBEA-7E68-97A6-A202F79D7F51}"/>
              </a:ext>
            </a:extLst>
          </p:cNvPr>
          <p:cNvSpPr txBox="1"/>
          <p:nvPr/>
        </p:nvSpPr>
        <p:spPr>
          <a:xfrm>
            <a:off x="724252" y="1824673"/>
            <a:ext cx="4720585" cy="1338828"/>
          </a:xfrm>
          <a:prstGeom prst="rect">
            <a:avLst/>
          </a:prstGeom>
          <a:noFill/>
        </p:spPr>
        <p:txBody>
          <a:bodyPr wrap="square">
            <a:spAutoFit/>
          </a:bodyPr>
          <a:lstStyle/>
          <a:p>
            <a:pPr defTabSz="342900">
              <a:buClrTx/>
              <a:defRPr/>
            </a:pPr>
            <a:r>
              <a:rPr lang="en-GB" sz="1350" kern="1200" dirty="0">
                <a:solidFill>
                  <a:prstClr val="black"/>
                </a:solidFill>
                <a:latin typeface="SassoonPrimaryInfant" pitchFamily="2" charset="0"/>
                <a:ea typeface="+mn-ea"/>
                <a:cs typeface="+mn-cs"/>
              </a:rPr>
              <a:t>Dormitories come in various sizes with between 4 and 12 beds.</a:t>
            </a:r>
          </a:p>
          <a:p>
            <a:pPr defTabSz="342900">
              <a:buClrTx/>
              <a:defRPr/>
            </a:pPr>
            <a:r>
              <a:rPr lang="en-GB" sz="1350" kern="1200" dirty="0">
                <a:solidFill>
                  <a:prstClr val="black"/>
                </a:solidFill>
                <a:latin typeface="SassoonPrimaryInfant" pitchFamily="2" charset="0"/>
                <a:ea typeface="+mn-ea"/>
                <a:cs typeface="+mn-cs"/>
              </a:rPr>
              <a:t>Some have en-suite facilities others are shared with another dorm.</a:t>
            </a:r>
          </a:p>
          <a:p>
            <a:pPr defTabSz="342900">
              <a:buClrTx/>
              <a:defRPr/>
            </a:pPr>
            <a:r>
              <a:rPr lang="en-GB" sz="1350" kern="1200" dirty="0">
                <a:solidFill>
                  <a:prstClr val="black"/>
                </a:solidFill>
                <a:latin typeface="SassoonPrimaryInfant" pitchFamily="2" charset="0"/>
                <a:ea typeface="+mn-ea"/>
                <a:cs typeface="+mn-cs"/>
              </a:rPr>
              <a:t>School will be assigned the dorms once our numbers are finalised with the centre.</a:t>
            </a:r>
          </a:p>
          <a:p>
            <a:pPr defTabSz="342900">
              <a:buClrTx/>
              <a:defRPr/>
            </a:pPr>
            <a:r>
              <a:rPr lang="en-GB" sz="1350" kern="1200" dirty="0">
                <a:solidFill>
                  <a:prstClr val="black"/>
                </a:solidFill>
                <a:latin typeface="SassoonPrimaryInfant" pitchFamily="2" charset="0"/>
                <a:ea typeface="+mn-ea"/>
                <a:cs typeface="+mn-cs"/>
              </a:rPr>
              <a:t>Children will only share dorms with other children from Ursuline.</a:t>
            </a:r>
          </a:p>
        </p:txBody>
      </p:sp>
      <p:sp>
        <p:nvSpPr>
          <p:cNvPr id="10" name="TextBox 9">
            <a:extLst>
              <a:ext uri="{FF2B5EF4-FFF2-40B4-BE49-F238E27FC236}">
                <a16:creationId xmlns:a16="http://schemas.microsoft.com/office/drawing/2014/main" id="{AB63DE57-8AB8-50AD-688C-70B0681B501C}"/>
              </a:ext>
            </a:extLst>
          </p:cNvPr>
          <p:cNvSpPr txBox="1"/>
          <p:nvPr/>
        </p:nvSpPr>
        <p:spPr>
          <a:xfrm>
            <a:off x="1188683" y="1059322"/>
            <a:ext cx="5229483" cy="507831"/>
          </a:xfrm>
          <a:prstGeom prst="rect">
            <a:avLst/>
          </a:prstGeom>
          <a:noFill/>
        </p:spPr>
        <p:txBody>
          <a:bodyPr wrap="square">
            <a:spAutoFit/>
          </a:bodyPr>
          <a:lstStyle/>
          <a:p>
            <a:pPr algn="ctr" defTabSz="342900">
              <a:buClrTx/>
              <a:defRPr/>
            </a:pPr>
            <a:r>
              <a:rPr lang="en-GB" sz="2700" u="sng" kern="1200" dirty="0">
                <a:solidFill>
                  <a:prstClr val="black"/>
                </a:solidFill>
                <a:latin typeface="SassoonPrimaryInfant" pitchFamily="2" charset="0"/>
                <a:ea typeface="+mn-ea"/>
                <a:cs typeface="+mn-cs"/>
              </a:rPr>
              <a:t>Dormitories and Activity Groupings</a:t>
            </a:r>
            <a:endParaRPr lang="en-GB" sz="2700" u="sng" kern="1200" dirty="0">
              <a:solidFill>
                <a:prstClr val="black"/>
              </a:solidFill>
              <a:latin typeface="SassoonPrimaryInfant"/>
              <a:ea typeface="+mn-ea"/>
              <a:cs typeface="+mn-cs"/>
            </a:endParaRPr>
          </a:p>
        </p:txBody>
      </p:sp>
      <p:sp>
        <p:nvSpPr>
          <p:cNvPr id="11" name="TextBox 10">
            <a:extLst>
              <a:ext uri="{FF2B5EF4-FFF2-40B4-BE49-F238E27FC236}">
                <a16:creationId xmlns:a16="http://schemas.microsoft.com/office/drawing/2014/main" id="{1FDD8969-2DF5-563A-39C8-EF3880B0779A}"/>
              </a:ext>
            </a:extLst>
          </p:cNvPr>
          <p:cNvSpPr txBox="1"/>
          <p:nvPr/>
        </p:nvSpPr>
        <p:spPr>
          <a:xfrm>
            <a:off x="415447" y="3373582"/>
            <a:ext cx="6595847" cy="2371740"/>
          </a:xfrm>
          <a:prstGeom prst="rect">
            <a:avLst/>
          </a:prstGeom>
          <a:noFill/>
        </p:spPr>
        <p:txBody>
          <a:bodyPr wrap="square">
            <a:spAutoFit/>
          </a:bodyPr>
          <a:lstStyle/>
          <a:p>
            <a:pPr defTabSz="342900">
              <a:lnSpc>
                <a:spcPct val="110000"/>
              </a:lnSpc>
              <a:buClrTx/>
              <a:defRPr/>
            </a:pPr>
            <a:r>
              <a:rPr lang="en-GB" sz="1500" kern="1200" dirty="0">
                <a:solidFill>
                  <a:prstClr val="black"/>
                </a:solidFill>
                <a:latin typeface="SassoonPrimaryInfant" pitchFamily="2" charset="0"/>
                <a:ea typeface="+mn-ea"/>
                <a:cs typeface="+mn-cs"/>
              </a:rPr>
              <a:t>When grouping the children, we spend a lot of time considering the best configuration for all children. </a:t>
            </a:r>
          </a:p>
          <a:p>
            <a:pPr defTabSz="342900">
              <a:lnSpc>
                <a:spcPct val="110000"/>
              </a:lnSpc>
              <a:buClrTx/>
              <a:defRPr/>
            </a:pPr>
            <a:r>
              <a:rPr lang="en-GB" sz="1500" kern="1200" dirty="0">
                <a:solidFill>
                  <a:prstClr val="black"/>
                </a:solidFill>
                <a:latin typeface="SassoonPrimaryInfant" pitchFamily="2" charset="0"/>
                <a:ea typeface="+mn-ea"/>
                <a:cs typeface="+mn-cs"/>
              </a:rPr>
              <a:t>The children will receive a form to go home, and they will have the opportunity to nominate 3 children who they wish to be with. </a:t>
            </a:r>
          </a:p>
          <a:p>
            <a:pPr defTabSz="342900">
              <a:lnSpc>
                <a:spcPct val="110000"/>
              </a:lnSpc>
              <a:buClrTx/>
              <a:defRPr/>
            </a:pPr>
            <a:r>
              <a:rPr lang="en-GB" sz="1500" kern="1200" dirty="0">
                <a:solidFill>
                  <a:prstClr val="black"/>
                </a:solidFill>
                <a:latin typeface="SassoonPrimaryInfant" pitchFamily="2" charset="0"/>
                <a:ea typeface="+mn-ea"/>
                <a:cs typeface="+mn-cs"/>
              </a:rPr>
              <a:t>We will endeavour to place them with at least 1 child of their choice.</a:t>
            </a:r>
          </a:p>
          <a:p>
            <a:pPr defTabSz="342900">
              <a:lnSpc>
                <a:spcPct val="110000"/>
              </a:lnSpc>
              <a:buClrTx/>
              <a:defRPr/>
            </a:pPr>
            <a:r>
              <a:rPr lang="en-GB" sz="1500" kern="1200" dirty="0">
                <a:solidFill>
                  <a:prstClr val="black"/>
                </a:solidFill>
                <a:latin typeface="SassoonPrimaryInfant" pitchFamily="2" charset="0"/>
                <a:ea typeface="+mn-ea"/>
                <a:cs typeface="+mn-cs"/>
              </a:rPr>
              <a:t>The dormitories and activities groupings may be different to each other, or they may overlap. </a:t>
            </a:r>
          </a:p>
          <a:p>
            <a:pPr defTabSz="342900">
              <a:lnSpc>
                <a:spcPct val="110000"/>
              </a:lnSpc>
              <a:buClrTx/>
              <a:defRPr/>
            </a:pPr>
            <a:r>
              <a:rPr lang="en-GB" sz="1500" kern="1200" dirty="0">
                <a:solidFill>
                  <a:prstClr val="black"/>
                </a:solidFill>
                <a:latin typeface="SassoonPrimaryInfant" pitchFamily="2" charset="0"/>
                <a:ea typeface="+mn-ea"/>
                <a:cs typeface="+mn-cs"/>
              </a:rPr>
              <a:t>If you have any concerns, please speak to us beforehand as once the groups have been shared with the children, it is very difficult to change them.</a:t>
            </a:r>
          </a:p>
        </p:txBody>
      </p:sp>
      <p:pic>
        <p:nvPicPr>
          <p:cNvPr id="2" name="Picture 1">
            <a:extLst>
              <a:ext uri="{FF2B5EF4-FFF2-40B4-BE49-F238E27FC236}">
                <a16:creationId xmlns:a16="http://schemas.microsoft.com/office/drawing/2014/main" id="{440B90FD-1162-7C2F-9E4B-5D45C758247D}"/>
              </a:ext>
            </a:extLst>
          </p:cNvPr>
          <p:cNvPicPr>
            <a:picLocks noChangeAspect="1"/>
          </p:cNvPicPr>
          <p:nvPr/>
        </p:nvPicPr>
        <p:blipFill>
          <a:blip r:embed="rId3"/>
          <a:srcRect r="18612"/>
          <a:stretch/>
        </p:blipFill>
        <p:spPr>
          <a:xfrm>
            <a:off x="6935856" y="3718189"/>
            <a:ext cx="2119257" cy="2004017"/>
          </a:xfrm>
          <a:prstGeom prst="rect">
            <a:avLst/>
          </a:prstGeom>
        </p:spPr>
      </p:pic>
    </p:spTree>
    <p:extLst>
      <p:ext uri="{BB962C8B-B14F-4D97-AF65-F5344CB8AC3E}">
        <p14:creationId xmlns:p14="http://schemas.microsoft.com/office/powerpoint/2010/main" val="15893865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C5419AC7-C216-CA8B-C8C1-553015D6432E}"/>
              </a:ext>
            </a:extLst>
          </p:cNvPr>
          <p:cNvSpPr txBox="1"/>
          <p:nvPr/>
        </p:nvSpPr>
        <p:spPr>
          <a:xfrm>
            <a:off x="2806801" y="943670"/>
            <a:ext cx="1755059" cy="415498"/>
          </a:xfrm>
          <a:prstGeom prst="rect">
            <a:avLst/>
          </a:prstGeom>
          <a:noFill/>
        </p:spPr>
        <p:txBody>
          <a:bodyPr wrap="square" rtlCol="0">
            <a:spAutoFit/>
          </a:bodyPr>
          <a:lstStyle/>
          <a:p>
            <a:pPr algn="ctr" defTabSz="342900">
              <a:buClrTx/>
              <a:defRPr/>
            </a:pPr>
            <a:r>
              <a:rPr lang="en-GB" sz="2100" u="sng" kern="1200" dirty="0">
                <a:solidFill>
                  <a:prstClr val="black"/>
                </a:solidFill>
                <a:latin typeface="SassoonPrimaryInfant"/>
                <a:ea typeface="+mn-ea"/>
                <a:cs typeface="+mn-cs"/>
              </a:rPr>
              <a:t>Kit List</a:t>
            </a:r>
          </a:p>
        </p:txBody>
      </p:sp>
      <p:sp>
        <p:nvSpPr>
          <p:cNvPr id="10" name="TextBox 9">
            <a:extLst>
              <a:ext uri="{FF2B5EF4-FFF2-40B4-BE49-F238E27FC236}">
                <a16:creationId xmlns:a16="http://schemas.microsoft.com/office/drawing/2014/main" id="{86435BC8-404A-7556-C6E1-43C583B4F2FB}"/>
              </a:ext>
            </a:extLst>
          </p:cNvPr>
          <p:cNvSpPr txBox="1"/>
          <p:nvPr/>
        </p:nvSpPr>
        <p:spPr>
          <a:xfrm>
            <a:off x="299576" y="1478466"/>
            <a:ext cx="6769510" cy="300082"/>
          </a:xfrm>
          <a:prstGeom prst="rect">
            <a:avLst/>
          </a:prstGeom>
          <a:noFill/>
        </p:spPr>
        <p:txBody>
          <a:bodyPr wrap="square" rtlCol="0">
            <a:spAutoFit/>
          </a:bodyPr>
          <a:lstStyle/>
          <a:p>
            <a:pPr defTabSz="342900">
              <a:buClrTx/>
              <a:defRPr/>
            </a:pPr>
            <a:r>
              <a:rPr lang="en-GB" sz="1350" kern="1200" dirty="0">
                <a:solidFill>
                  <a:prstClr val="black"/>
                </a:solidFill>
                <a:latin typeface="SassoonPrimaryInfant"/>
                <a:ea typeface="+mn-ea"/>
                <a:cs typeface="+mn-cs"/>
              </a:rPr>
              <a:t>Another copy of the full Kit list has been emailed out, but we wanted to highlight some things:</a:t>
            </a:r>
          </a:p>
        </p:txBody>
      </p:sp>
      <p:sp>
        <p:nvSpPr>
          <p:cNvPr id="12" name="TextBox 11">
            <a:extLst>
              <a:ext uri="{FF2B5EF4-FFF2-40B4-BE49-F238E27FC236}">
                <a16:creationId xmlns:a16="http://schemas.microsoft.com/office/drawing/2014/main" id="{46D71C31-1D2B-5972-8B89-7F1B268C2EFA}"/>
              </a:ext>
            </a:extLst>
          </p:cNvPr>
          <p:cNvSpPr txBox="1"/>
          <p:nvPr/>
        </p:nvSpPr>
        <p:spPr>
          <a:xfrm>
            <a:off x="299575" y="1871792"/>
            <a:ext cx="6912386" cy="3831818"/>
          </a:xfrm>
          <a:prstGeom prst="rect">
            <a:avLst/>
          </a:prstGeom>
          <a:noFill/>
        </p:spPr>
        <p:txBody>
          <a:bodyPr wrap="square">
            <a:spAutoFit/>
          </a:bodyPr>
          <a:lstStyle/>
          <a:p>
            <a:pPr defTabSz="342900">
              <a:buClrTx/>
              <a:defRPr/>
            </a:pPr>
            <a:r>
              <a:rPr lang="en-GB" sz="1350" kern="1200" dirty="0">
                <a:solidFill>
                  <a:prstClr val="black"/>
                </a:solidFill>
                <a:latin typeface="SassoonPrimaryInfant"/>
                <a:ea typeface="+mn-ea"/>
                <a:cs typeface="+mn-cs"/>
              </a:rPr>
              <a:t>The children are </a:t>
            </a:r>
            <a:r>
              <a:rPr lang="en-GB" sz="1350" b="1" u="sng" kern="1200" dirty="0">
                <a:solidFill>
                  <a:prstClr val="black"/>
                </a:solidFill>
                <a:latin typeface="SassoonPrimaryInfant"/>
                <a:ea typeface="+mn-ea"/>
                <a:cs typeface="+mn-cs"/>
              </a:rPr>
              <a:t>not allowed </a:t>
            </a:r>
            <a:r>
              <a:rPr lang="en-GB" sz="1350" kern="1200" dirty="0">
                <a:solidFill>
                  <a:prstClr val="black"/>
                </a:solidFill>
                <a:latin typeface="SassoonPrimaryInfant"/>
                <a:ea typeface="+mn-ea"/>
                <a:cs typeface="+mn-cs"/>
              </a:rPr>
              <a:t>to bring items such as mobile phones, any type of cameras (including disposables), computer games, iPads/tablets, expensive watches etc. </a:t>
            </a:r>
          </a:p>
          <a:p>
            <a:pPr defTabSz="342900">
              <a:buClrTx/>
              <a:defRPr/>
            </a:pPr>
            <a:r>
              <a:rPr lang="en-GB" sz="1350" kern="1200" dirty="0">
                <a:solidFill>
                  <a:prstClr val="black"/>
                </a:solidFill>
                <a:latin typeface="SassoonPrimaryInfant"/>
                <a:ea typeface="+mn-ea"/>
                <a:cs typeface="+mn-cs"/>
              </a:rPr>
              <a:t>Please ensure there are no cameras or recording facility on any watches.</a:t>
            </a:r>
          </a:p>
          <a:p>
            <a:pPr defTabSz="342900">
              <a:buClrTx/>
              <a:defRPr/>
            </a:pPr>
            <a:endParaRPr lang="en-GB" sz="1350" kern="1200" dirty="0">
              <a:solidFill>
                <a:prstClr val="black"/>
              </a:solidFill>
              <a:latin typeface="SassoonPrimaryInfant"/>
              <a:ea typeface="+mn-ea"/>
              <a:cs typeface="+mn-cs"/>
            </a:endParaRPr>
          </a:p>
          <a:p>
            <a:pPr defTabSz="342900">
              <a:buClrTx/>
              <a:defRPr/>
            </a:pPr>
            <a:r>
              <a:rPr lang="en-GB" sz="1350" kern="1200" dirty="0">
                <a:solidFill>
                  <a:prstClr val="black"/>
                </a:solidFill>
                <a:latin typeface="SassoonPrimaryInfant"/>
                <a:ea typeface="+mn-ea"/>
                <a:cs typeface="+mn-cs"/>
              </a:rPr>
              <a:t>All clothing should be suitable for use in an outdoor, and often muddy, environment. Old clothes are best</a:t>
            </a:r>
            <a:r>
              <a:rPr lang="en-GB" sz="1350" b="1" kern="1200" dirty="0">
                <a:solidFill>
                  <a:prstClr val="black"/>
                </a:solidFill>
                <a:latin typeface="SassoonPrimaryInfant"/>
                <a:ea typeface="+mn-ea"/>
                <a:cs typeface="+mn-cs"/>
              </a:rPr>
              <a:t>, not new or expensive clothing.</a:t>
            </a:r>
          </a:p>
          <a:p>
            <a:pPr defTabSz="342900">
              <a:buClrTx/>
              <a:defRPr/>
            </a:pPr>
            <a:endParaRPr lang="en-GB" sz="1350" kern="1200" dirty="0">
              <a:solidFill>
                <a:prstClr val="black"/>
              </a:solidFill>
              <a:latin typeface="SassoonPrimaryInfant"/>
              <a:ea typeface="+mn-ea"/>
              <a:cs typeface="+mn-cs"/>
            </a:endParaRPr>
          </a:p>
          <a:p>
            <a:pPr defTabSz="342900">
              <a:buClrTx/>
              <a:defRPr/>
            </a:pPr>
            <a:r>
              <a:rPr lang="en-GB" sz="1350" kern="1200" dirty="0">
                <a:solidFill>
                  <a:prstClr val="black"/>
                </a:solidFill>
                <a:latin typeface="SassoonPrimaryInfant"/>
                <a:ea typeface="+mn-ea"/>
                <a:cs typeface="+mn-cs"/>
              </a:rPr>
              <a:t>Outdoor shoes/boots. Walking boots are great for this, but a strong pair of shoes would be suitable, and trainers would be ok but be aware they could get very muddy. </a:t>
            </a:r>
          </a:p>
          <a:p>
            <a:pPr defTabSz="342900">
              <a:buClrTx/>
              <a:defRPr/>
            </a:pPr>
            <a:endParaRPr lang="en-GB" sz="1350" kern="1200" dirty="0">
              <a:solidFill>
                <a:prstClr val="black"/>
              </a:solidFill>
              <a:latin typeface="SassoonPrimaryInfant"/>
              <a:ea typeface="+mn-ea"/>
              <a:cs typeface="+mn-cs"/>
            </a:endParaRPr>
          </a:p>
          <a:p>
            <a:pPr defTabSz="342900">
              <a:buClrTx/>
              <a:defRPr/>
            </a:pPr>
            <a:r>
              <a:rPr lang="en-GB" sz="1350" kern="1200" dirty="0">
                <a:solidFill>
                  <a:prstClr val="black"/>
                </a:solidFill>
                <a:latin typeface="SassoonPrimaryInfant"/>
                <a:ea typeface="+mn-ea"/>
                <a:cs typeface="+mn-cs"/>
              </a:rPr>
              <a:t>Jeans are not suitable for our activities, as they are cold and restrictive when wet and difficult to dry. Tracksuits or jogging bottoms are ideal, but other trousers would also be fine.</a:t>
            </a:r>
          </a:p>
          <a:p>
            <a:pPr defTabSz="342900">
              <a:buClrTx/>
              <a:defRPr/>
            </a:pPr>
            <a:endParaRPr lang="en-GB" sz="1350" kern="1200" dirty="0">
              <a:solidFill>
                <a:prstClr val="black"/>
              </a:solidFill>
              <a:latin typeface="SassoonPrimaryInfant"/>
              <a:ea typeface="+mn-ea"/>
              <a:cs typeface="+mn-cs"/>
            </a:endParaRPr>
          </a:p>
          <a:p>
            <a:pPr defTabSz="342900">
              <a:buClrTx/>
              <a:defRPr/>
            </a:pPr>
            <a:r>
              <a:rPr lang="en-GB" sz="1350" kern="1200" dirty="0">
                <a:solidFill>
                  <a:prstClr val="black"/>
                </a:solidFill>
                <a:latin typeface="SassoonPrimaryInfant"/>
                <a:ea typeface="+mn-ea"/>
                <a:cs typeface="+mn-cs"/>
              </a:rPr>
              <a:t>As we are going in November, please pack </a:t>
            </a:r>
            <a:r>
              <a:rPr lang="en-GB" sz="1350" b="1" kern="1200" dirty="0">
                <a:solidFill>
                  <a:prstClr val="black"/>
                </a:solidFill>
                <a:latin typeface="SassoonPrimaryInfant"/>
                <a:ea typeface="+mn-ea"/>
                <a:cs typeface="+mn-cs"/>
              </a:rPr>
              <a:t>warm clothing with lots of layers for the children</a:t>
            </a:r>
            <a:r>
              <a:rPr lang="en-GB" sz="1350" kern="1200" dirty="0">
                <a:solidFill>
                  <a:prstClr val="black"/>
                </a:solidFill>
                <a:latin typeface="SassoonPrimaryInfant"/>
                <a:ea typeface="+mn-ea"/>
                <a:cs typeface="+mn-cs"/>
              </a:rPr>
              <a:t>. They will need a hat, scarf and gloves. A spare of gloves may be useful </a:t>
            </a:r>
          </a:p>
          <a:p>
            <a:pPr defTabSz="342900">
              <a:buClrTx/>
              <a:defRPr/>
            </a:pPr>
            <a:endParaRPr lang="en-GB" sz="1350" kern="1200" dirty="0">
              <a:solidFill>
                <a:prstClr val="black"/>
              </a:solidFill>
              <a:latin typeface="SassoonPrimaryInfant"/>
              <a:ea typeface="+mn-ea"/>
              <a:cs typeface="+mn-cs"/>
            </a:endParaRPr>
          </a:p>
          <a:p>
            <a:pPr defTabSz="342900">
              <a:buClrTx/>
              <a:defRPr/>
            </a:pPr>
            <a:r>
              <a:rPr lang="en-GB" sz="1350" kern="1200" dirty="0">
                <a:solidFill>
                  <a:prstClr val="black"/>
                </a:solidFill>
                <a:latin typeface="SassoonPrimaryInfant"/>
                <a:ea typeface="+mn-ea"/>
                <a:cs typeface="+mn-cs"/>
              </a:rPr>
              <a:t>Please ensure, wherever possible, </a:t>
            </a:r>
            <a:r>
              <a:rPr lang="en-GB" sz="1350" b="1" kern="1200" dirty="0">
                <a:solidFill>
                  <a:prstClr val="black"/>
                </a:solidFill>
                <a:latin typeface="SassoonPrimaryInfant"/>
                <a:ea typeface="+mn-ea"/>
                <a:cs typeface="+mn-cs"/>
              </a:rPr>
              <a:t>that items are marked with the child’s name</a:t>
            </a:r>
            <a:r>
              <a:rPr lang="en-GB" sz="1350" kern="1200" dirty="0">
                <a:solidFill>
                  <a:prstClr val="black"/>
                </a:solidFill>
                <a:latin typeface="SassoonPrimaryInfant"/>
                <a:ea typeface="+mn-ea"/>
                <a:cs typeface="+mn-cs"/>
              </a:rPr>
              <a:t>. (Coats, jackets and jumpers especially)  It is helpful if the school’s name can also be indicated. </a:t>
            </a:r>
          </a:p>
        </p:txBody>
      </p:sp>
    </p:spTree>
    <p:extLst>
      <p:ext uri="{BB962C8B-B14F-4D97-AF65-F5344CB8AC3E}">
        <p14:creationId xmlns:p14="http://schemas.microsoft.com/office/powerpoint/2010/main" val="5730247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E9CF92-1FF2-0EC1-C065-826E3224E1EE}"/>
              </a:ext>
            </a:extLst>
          </p:cNvPr>
          <p:cNvSpPr>
            <a:spLocks noGrp="1"/>
          </p:cNvSpPr>
          <p:nvPr>
            <p:ph type="title"/>
          </p:nvPr>
        </p:nvSpPr>
        <p:spPr>
          <a:xfrm>
            <a:off x="308634" y="1032927"/>
            <a:ext cx="6447501" cy="943864"/>
          </a:xfrm>
        </p:spPr>
        <p:txBody>
          <a:bodyPr anchor="ctr"/>
          <a:lstStyle/>
          <a:p>
            <a:r>
              <a:rPr lang="en-GB" dirty="0"/>
              <a:t>Deadline for confirmation numbers</a:t>
            </a:r>
          </a:p>
        </p:txBody>
      </p:sp>
      <p:sp>
        <p:nvSpPr>
          <p:cNvPr id="3" name="Text Placeholder 2">
            <a:extLst>
              <a:ext uri="{FF2B5EF4-FFF2-40B4-BE49-F238E27FC236}">
                <a16:creationId xmlns:a16="http://schemas.microsoft.com/office/drawing/2014/main" id="{9766FAEA-6273-410E-E734-5C29F882AF9D}"/>
              </a:ext>
            </a:extLst>
          </p:cNvPr>
          <p:cNvSpPr>
            <a:spLocks noGrp="1"/>
          </p:cNvSpPr>
          <p:nvPr>
            <p:ph type="body" idx="1"/>
          </p:nvPr>
        </p:nvSpPr>
        <p:spPr>
          <a:xfrm>
            <a:off x="308634" y="1931012"/>
            <a:ext cx="6447501" cy="1865376"/>
          </a:xfrm>
        </p:spPr>
        <p:txBody>
          <a:bodyPr>
            <a:noAutofit/>
          </a:bodyPr>
          <a:lstStyle/>
          <a:p>
            <a:r>
              <a:rPr lang="en-GB" dirty="0">
                <a:solidFill>
                  <a:schemeClr val="tx1"/>
                </a:solidFill>
              </a:rPr>
              <a:t>In order for us to finalise details with Condover Hall, we need to have the final count of children who will be attending the residential this year.</a:t>
            </a:r>
          </a:p>
          <a:p>
            <a:endParaRPr lang="en-GB" dirty="0">
              <a:solidFill>
                <a:schemeClr val="tx1"/>
              </a:solidFill>
            </a:endParaRPr>
          </a:p>
          <a:p>
            <a:r>
              <a:rPr lang="en-GB" dirty="0">
                <a:solidFill>
                  <a:schemeClr val="tx1"/>
                </a:solidFill>
              </a:rPr>
              <a:t>The final payment of </a:t>
            </a:r>
            <a:r>
              <a:rPr lang="en-GB">
                <a:solidFill>
                  <a:schemeClr val="tx1"/>
                </a:solidFill>
              </a:rPr>
              <a:t>£195 </a:t>
            </a:r>
            <a:r>
              <a:rPr lang="en-GB" dirty="0">
                <a:solidFill>
                  <a:schemeClr val="tx1"/>
                </a:solidFill>
              </a:rPr>
              <a:t>is due by </a:t>
            </a:r>
            <a:r>
              <a:rPr lang="en-GB" b="1" dirty="0">
                <a:solidFill>
                  <a:schemeClr val="tx1"/>
                </a:solidFill>
              </a:rPr>
              <a:t>Friday </a:t>
            </a:r>
            <a:r>
              <a:rPr lang="en-GB" b="1">
                <a:solidFill>
                  <a:schemeClr val="tx1"/>
                </a:solidFill>
              </a:rPr>
              <a:t>6</a:t>
            </a:r>
            <a:r>
              <a:rPr lang="en-GB" b="1" baseline="30000">
                <a:solidFill>
                  <a:schemeClr val="tx1"/>
                </a:solidFill>
              </a:rPr>
              <a:t>th</a:t>
            </a:r>
            <a:r>
              <a:rPr lang="en-GB" b="1">
                <a:solidFill>
                  <a:schemeClr val="tx1"/>
                </a:solidFill>
              </a:rPr>
              <a:t> November 2026 </a:t>
            </a:r>
            <a:endParaRPr lang="en-GB" b="1" dirty="0">
              <a:solidFill>
                <a:schemeClr val="tx1"/>
              </a:solidFill>
            </a:endParaRPr>
          </a:p>
          <a:p>
            <a:endParaRPr lang="en-GB" dirty="0">
              <a:solidFill>
                <a:schemeClr val="tx1"/>
              </a:solidFill>
            </a:endParaRPr>
          </a:p>
        </p:txBody>
      </p:sp>
      <p:sp>
        <p:nvSpPr>
          <p:cNvPr id="4" name="Text Placeholder 2">
            <a:extLst>
              <a:ext uri="{FF2B5EF4-FFF2-40B4-BE49-F238E27FC236}">
                <a16:creationId xmlns:a16="http://schemas.microsoft.com/office/drawing/2014/main" id="{30CEBE0D-60A3-E4A2-1AAF-E15177FDC785}"/>
              </a:ext>
            </a:extLst>
          </p:cNvPr>
          <p:cNvSpPr txBox="1">
            <a:spLocks/>
          </p:cNvSpPr>
          <p:nvPr/>
        </p:nvSpPr>
        <p:spPr>
          <a:xfrm>
            <a:off x="308634" y="3704721"/>
            <a:ext cx="4779448" cy="322742"/>
          </a:xfrm>
          <a:prstGeom prst="rect">
            <a:avLst/>
          </a:prstGeom>
        </p:spPr>
        <p:txBody>
          <a:bodyPr vert="horz" lIns="68580" tIns="34290" rIns="68580" bIns="34290" rtlCol="0" anchor="t">
            <a:noAutofit/>
          </a:bodyPr>
          <a:lstStyle>
            <a:lvl1pPr marL="0" indent="0" algn="l" defTabSz="457200" rtl="0" eaLnBrk="1" latinLnBrk="0" hangingPunct="1">
              <a:spcBef>
                <a:spcPts val="1000"/>
              </a:spcBef>
              <a:spcAft>
                <a:spcPts val="0"/>
              </a:spcAft>
              <a:buClr>
                <a:schemeClr val="accent1"/>
              </a:buClr>
              <a:buSzPct val="80000"/>
              <a:buFont typeface="Wingdings 3" charset="2"/>
              <a:buNone/>
              <a:defRPr sz="2000" kern="1200">
                <a:solidFill>
                  <a:schemeClr val="tx1">
                    <a:lumMod val="50000"/>
                    <a:lumOff val="50000"/>
                  </a:schemeClr>
                </a:solidFill>
                <a:latin typeface="+mn-lt"/>
                <a:ea typeface="+mn-ea"/>
                <a:cs typeface="+mn-cs"/>
              </a:defRPr>
            </a:lvl1pPr>
            <a:lvl2pPr marL="457200" indent="0" algn="l" defTabSz="457200" rtl="0" eaLnBrk="1" latinLnBrk="0" hangingPunct="1">
              <a:spcBef>
                <a:spcPts val="1000"/>
              </a:spcBef>
              <a:spcAft>
                <a:spcPts val="0"/>
              </a:spcAft>
              <a:buClr>
                <a:schemeClr val="accent1"/>
              </a:buClr>
              <a:buSzPct val="80000"/>
              <a:buFont typeface="Wingdings 3" charset="2"/>
              <a:buNone/>
              <a:defRPr sz="1800" kern="1200">
                <a:solidFill>
                  <a:schemeClr val="tx1">
                    <a:tint val="75000"/>
                  </a:schemeClr>
                </a:solidFill>
                <a:latin typeface="+mn-lt"/>
                <a:ea typeface="+mn-ea"/>
                <a:cs typeface="+mn-cs"/>
              </a:defRPr>
            </a:lvl2pPr>
            <a:lvl3pPr marL="914400" indent="0" algn="l" defTabSz="457200" rtl="0" eaLnBrk="1" latinLnBrk="0" hangingPunct="1">
              <a:spcBef>
                <a:spcPts val="1000"/>
              </a:spcBef>
              <a:spcAft>
                <a:spcPts val="0"/>
              </a:spcAft>
              <a:buClr>
                <a:schemeClr val="accent1"/>
              </a:buClr>
              <a:buSzPct val="80000"/>
              <a:buFont typeface="Wingdings 3" charset="2"/>
              <a:buNone/>
              <a:defRPr sz="1600" kern="1200">
                <a:solidFill>
                  <a:schemeClr val="tx1">
                    <a:tint val="75000"/>
                  </a:schemeClr>
                </a:solidFill>
                <a:latin typeface="+mn-lt"/>
                <a:ea typeface="+mn-ea"/>
                <a:cs typeface="+mn-cs"/>
              </a:defRPr>
            </a:lvl3pPr>
            <a:lvl4pPr marL="1371600" indent="0" algn="l" defTabSz="457200" rtl="0" eaLnBrk="1" latinLnBrk="0" hangingPunct="1">
              <a:spcBef>
                <a:spcPts val="1000"/>
              </a:spcBef>
              <a:spcAft>
                <a:spcPts val="0"/>
              </a:spcAft>
              <a:buClr>
                <a:schemeClr val="accent1"/>
              </a:buClr>
              <a:buSzPct val="80000"/>
              <a:buFont typeface="Wingdings 3" charset="2"/>
              <a:buNone/>
              <a:defRPr sz="1400" kern="1200">
                <a:solidFill>
                  <a:schemeClr val="tx1">
                    <a:tint val="75000"/>
                  </a:schemeClr>
                </a:solidFill>
                <a:latin typeface="+mn-lt"/>
                <a:ea typeface="+mn-ea"/>
                <a:cs typeface="+mn-cs"/>
              </a:defRPr>
            </a:lvl4pPr>
            <a:lvl5pPr marL="1828800" indent="0" algn="l" defTabSz="457200" rtl="0" eaLnBrk="1" latinLnBrk="0" hangingPunct="1">
              <a:spcBef>
                <a:spcPts val="1000"/>
              </a:spcBef>
              <a:spcAft>
                <a:spcPts val="0"/>
              </a:spcAft>
              <a:buClr>
                <a:schemeClr val="accent1"/>
              </a:buClr>
              <a:buSzPct val="80000"/>
              <a:buFont typeface="Wingdings 3" charset="2"/>
              <a:buNone/>
              <a:defRPr sz="1400" kern="1200">
                <a:solidFill>
                  <a:schemeClr val="tx1">
                    <a:tint val="75000"/>
                  </a:schemeClr>
                </a:solidFill>
                <a:latin typeface="+mn-lt"/>
                <a:ea typeface="+mn-ea"/>
                <a:cs typeface="+mn-cs"/>
              </a:defRPr>
            </a:lvl5pPr>
            <a:lvl6pPr marL="2286000" indent="0" algn="l" defTabSz="457200" rtl="0" eaLnBrk="1" latinLnBrk="0" hangingPunct="1">
              <a:spcBef>
                <a:spcPts val="1000"/>
              </a:spcBef>
              <a:spcAft>
                <a:spcPts val="0"/>
              </a:spcAft>
              <a:buClr>
                <a:schemeClr val="accent1"/>
              </a:buClr>
              <a:buSzPct val="80000"/>
              <a:buFont typeface="Wingdings 3" charset="2"/>
              <a:buNone/>
              <a:defRPr sz="1400" kern="1200">
                <a:solidFill>
                  <a:schemeClr val="tx1">
                    <a:tint val="75000"/>
                  </a:schemeClr>
                </a:solidFill>
                <a:latin typeface="+mn-lt"/>
                <a:ea typeface="+mn-ea"/>
                <a:cs typeface="+mn-cs"/>
              </a:defRPr>
            </a:lvl6pPr>
            <a:lvl7pPr marL="2743200" indent="0" algn="l" defTabSz="457200" rtl="0" eaLnBrk="1" latinLnBrk="0" hangingPunct="1">
              <a:spcBef>
                <a:spcPts val="1000"/>
              </a:spcBef>
              <a:spcAft>
                <a:spcPts val="0"/>
              </a:spcAft>
              <a:buClr>
                <a:schemeClr val="accent1"/>
              </a:buClr>
              <a:buSzPct val="80000"/>
              <a:buFont typeface="Wingdings 3" charset="2"/>
              <a:buNone/>
              <a:defRPr sz="1400" kern="1200">
                <a:solidFill>
                  <a:schemeClr val="tx1">
                    <a:tint val="75000"/>
                  </a:schemeClr>
                </a:solidFill>
                <a:latin typeface="+mn-lt"/>
                <a:ea typeface="+mn-ea"/>
                <a:cs typeface="+mn-cs"/>
              </a:defRPr>
            </a:lvl7pPr>
            <a:lvl8pPr marL="3200400" indent="0" algn="l" defTabSz="457200" rtl="0" eaLnBrk="1" latinLnBrk="0" hangingPunct="1">
              <a:spcBef>
                <a:spcPts val="1000"/>
              </a:spcBef>
              <a:spcAft>
                <a:spcPts val="0"/>
              </a:spcAft>
              <a:buClr>
                <a:schemeClr val="accent1"/>
              </a:buClr>
              <a:buSzPct val="80000"/>
              <a:buFont typeface="Wingdings 3" charset="2"/>
              <a:buNone/>
              <a:defRPr sz="1400" kern="1200">
                <a:solidFill>
                  <a:schemeClr val="tx1">
                    <a:tint val="75000"/>
                  </a:schemeClr>
                </a:solidFill>
                <a:latin typeface="+mn-lt"/>
                <a:ea typeface="+mn-ea"/>
                <a:cs typeface="+mn-cs"/>
              </a:defRPr>
            </a:lvl8pPr>
            <a:lvl9pPr marL="3657600" indent="0" algn="l" defTabSz="457200" rtl="0" eaLnBrk="1" latinLnBrk="0" hangingPunct="1">
              <a:spcBef>
                <a:spcPts val="1000"/>
              </a:spcBef>
              <a:spcAft>
                <a:spcPts val="0"/>
              </a:spcAft>
              <a:buClr>
                <a:schemeClr val="accent1"/>
              </a:buClr>
              <a:buSzPct val="80000"/>
              <a:buFont typeface="Wingdings 3" charset="2"/>
              <a:buNone/>
              <a:defRPr sz="1400" kern="1200">
                <a:solidFill>
                  <a:schemeClr val="tx1">
                    <a:tint val="75000"/>
                  </a:schemeClr>
                </a:solidFill>
                <a:latin typeface="+mn-lt"/>
                <a:ea typeface="+mn-ea"/>
                <a:cs typeface="+mn-cs"/>
              </a:defRPr>
            </a:lvl9pPr>
          </a:lstStyle>
          <a:p>
            <a:pPr defTabSz="342900">
              <a:spcBef>
                <a:spcPts val="750"/>
              </a:spcBef>
              <a:buClr>
                <a:srgbClr val="90C226"/>
              </a:buClr>
              <a:defRPr/>
            </a:pPr>
            <a:r>
              <a:rPr lang="en-GB" sz="1500" dirty="0">
                <a:solidFill>
                  <a:prstClr val="black"/>
                </a:solidFill>
                <a:latin typeface="SassoonPrimaryInfant"/>
              </a:rPr>
              <a:t>If you have any questions, please do speak to either of us.</a:t>
            </a:r>
          </a:p>
        </p:txBody>
      </p:sp>
      <p:pic>
        <p:nvPicPr>
          <p:cNvPr id="5" name="Picture 4">
            <a:extLst>
              <a:ext uri="{FF2B5EF4-FFF2-40B4-BE49-F238E27FC236}">
                <a16:creationId xmlns:a16="http://schemas.microsoft.com/office/drawing/2014/main" id="{2E9DA409-91DF-59DB-F70B-6938720D6147}"/>
              </a:ext>
            </a:extLst>
          </p:cNvPr>
          <p:cNvPicPr>
            <a:picLocks noChangeAspect="1"/>
          </p:cNvPicPr>
          <p:nvPr/>
        </p:nvPicPr>
        <p:blipFill>
          <a:blip r:embed="rId3"/>
          <a:stretch>
            <a:fillRect/>
          </a:stretch>
        </p:blipFill>
        <p:spPr>
          <a:xfrm>
            <a:off x="1694088" y="4258539"/>
            <a:ext cx="5271106" cy="1783773"/>
          </a:xfrm>
          <a:prstGeom prst="rect">
            <a:avLst/>
          </a:prstGeom>
          <a:effectLst>
            <a:softEdge rad="31750"/>
          </a:effectLst>
        </p:spPr>
      </p:pic>
    </p:spTree>
    <p:extLst>
      <p:ext uri="{BB962C8B-B14F-4D97-AF65-F5344CB8AC3E}">
        <p14:creationId xmlns:p14="http://schemas.microsoft.com/office/powerpoint/2010/main" val="2750109640"/>
      </p:ext>
    </p:extLst>
  </p:cSld>
  <p:clrMapOvr>
    <a:masterClrMapping/>
  </p:clrMapOvr>
</p:sld>
</file>

<file path=ppt/theme/theme1.xml><?xml version="1.0" encoding="utf-8"?>
<a:theme xmlns:a="http://schemas.openxmlformats.org/drawingml/2006/main" name="1_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Sassoon Primary">
      <a:majorFont>
        <a:latin typeface="SassoonPrimaryInfant"/>
        <a:ea typeface=""/>
        <a:cs typeface=""/>
      </a:majorFont>
      <a:minorFont>
        <a:latin typeface="SassoonPrimaryInfant"/>
        <a:ea typeface=""/>
        <a:cs typeface=""/>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TotalTime>
  <Words>498</Words>
  <Application>Microsoft Office PowerPoint</Application>
  <PresentationFormat>On-screen Show (4:3)</PresentationFormat>
  <Paragraphs>45</Paragraphs>
  <Slides>5</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vt:i4>
      </vt:variant>
    </vt:vector>
  </HeadingPairs>
  <TitlesOfParts>
    <vt:vector size="10" baseType="lpstr">
      <vt:lpstr>Aptos</vt:lpstr>
      <vt:lpstr>Arial</vt:lpstr>
      <vt:lpstr>SassoonPrimaryInfant</vt:lpstr>
      <vt:lpstr>Wingdings 3</vt:lpstr>
      <vt:lpstr>1_Facet</vt:lpstr>
      <vt:lpstr>PowerPoint Presentation</vt:lpstr>
      <vt:lpstr>PowerPoint Presentation</vt:lpstr>
      <vt:lpstr>PowerPoint Presentation</vt:lpstr>
      <vt:lpstr>PowerPoint Presentation</vt:lpstr>
      <vt:lpstr>Deadline for confirmation numbers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Helen</dc:creator>
  <cp:lastModifiedBy>Louis Colaco</cp:lastModifiedBy>
  <cp:revision>8</cp:revision>
  <dcterms:created xsi:type="dcterms:W3CDTF">2013-04-14T16:18:51Z</dcterms:created>
  <dcterms:modified xsi:type="dcterms:W3CDTF">2026-09-03T13:30:07Z</dcterms:modified>
</cp:coreProperties>
</file>