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7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th Share" initials="RS" lastIdx="2" clrIdx="0">
    <p:extLst>
      <p:ext uri="{19B8F6BF-5375-455C-9EA6-DF929625EA0E}">
        <p15:presenceInfo xmlns:p15="http://schemas.microsoft.com/office/powerpoint/2012/main" userId="S-1-5-21-2725423441-1856219137-3530218015-27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8000"/>
    <a:srgbClr val="FF9933"/>
    <a:srgbClr val="FF0066"/>
    <a:srgbClr val="9966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422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24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69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4530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351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689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708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917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5545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5442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2988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674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EB7EF-8267-4255-AB9E-761D20DE86EF}" type="datetimeFigureOut">
              <a:rPr lang="en-GB" smtClean="0"/>
              <a:t>17/04/2026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102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16" descr="Insect cartoon Images - Free Download ...">
            <a:extLst>
              <a:ext uri="{FF2B5EF4-FFF2-40B4-BE49-F238E27FC236}">
                <a16:creationId xmlns:a16="http://schemas.microsoft.com/office/drawing/2014/main" id="{DFB0AD6D-78E5-438C-BA7D-700C91ED8C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125" y="1963854"/>
            <a:ext cx="1050459" cy="961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2" descr="Cartoon insect | Public domain vectors">
            <a:extLst>
              <a:ext uri="{FF2B5EF4-FFF2-40B4-BE49-F238E27FC236}">
                <a16:creationId xmlns:a16="http://schemas.microsoft.com/office/drawing/2014/main" id="{FD198C0C-292A-4689-8B2B-588C4151F8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1956" y="2105950"/>
            <a:ext cx="1048081" cy="520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56FB46D-530E-4760-B6B2-5A8D3BA8A2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4965" y="4313345"/>
            <a:ext cx="597802" cy="684365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50A9C33-5448-42A3-BBC8-D96D5CE54D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116936" y="4291437"/>
            <a:ext cx="587150" cy="671640"/>
          </a:xfrm>
          <a:prstGeom prst="rect">
            <a:avLst/>
          </a:prstGeom>
        </p:spPr>
      </p:pic>
      <p:pic>
        <p:nvPicPr>
          <p:cNvPr id="5" name="Picture 2" descr="LittleGreenFingers - Etsy UK">
            <a:extLst>
              <a:ext uri="{FF2B5EF4-FFF2-40B4-BE49-F238E27FC236}">
                <a16:creationId xmlns:a16="http://schemas.microsoft.com/office/drawing/2014/main" id="{D75B3E0F-C284-4DA4-84CA-ACE9A56219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901" y="2257113"/>
            <a:ext cx="1169198" cy="1354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Insect cartoon Images - Free Download ...">
            <a:extLst>
              <a:ext uri="{FF2B5EF4-FFF2-40B4-BE49-F238E27FC236}">
                <a16:creationId xmlns:a16="http://schemas.microsoft.com/office/drawing/2014/main" id="{C5BDBC61-8672-426D-A90B-D1988F84FF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865" y="814869"/>
            <a:ext cx="1050459" cy="961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Adorable green caterpillar. Cute ...">
            <a:extLst>
              <a:ext uri="{FF2B5EF4-FFF2-40B4-BE49-F238E27FC236}">
                <a16:creationId xmlns:a16="http://schemas.microsoft.com/office/drawing/2014/main" id="{0780A701-7762-496B-8E74-9A9476DDE3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882" y="5228752"/>
            <a:ext cx="1223963" cy="1223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386799" y="-193458"/>
            <a:ext cx="8593975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10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Kristen ITC" panose="03050502040202030202" pitchFamily="66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Kristen ITC" panose="03050502040202030202" pitchFamily="66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Kristen ITC" panose="03050502040202030202" pitchFamily="66" charset="0"/>
                <a:ea typeface="Times New Roman" pitchFamily="18" charset="0"/>
                <a:cs typeface="Times New Roman" pitchFamily="18" charset="0"/>
              </a:rPr>
              <a:t>Alderley Edge Community Primary School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Kristen ITC" panose="03050502040202030202" pitchFamily="66" charset="0"/>
                <a:ea typeface="Times New Roman" pitchFamily="18" charset="0"/>
                <a:cs typeface="Times New Roman" pitchFamily="18" charset="0"/>
              </a:rPr>
              <a:t>Church Lane, Alderley Edge, Cheshire, SK9 7UZ</a:t>
            </a:r>
            <a:endParaRPr kumimoji="0" lang="en-GB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Kristen ITC" panose="03050502040202030202" pitchFamily="66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Kristen ITC" panose="03050502040202030202" pitchFamily="66" charset="0"/>
                <a:ea typeface="Times New Roman" pitchFamily="18" charset="0"/>
                <a:cs typeface="Times New Roman" pitchFamily="18" charset="0"/>
              </a:rPr>
              <a:t>		</a:t>
            </a:r>
            <a:r>
              <a:rPr kumimoji="0" lang="en-GB" sz="1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Kristen ITC" panose="03050502040202030202" pitchFamily="66" charset="0"/>
                <a:ea typeface="Times New Roman" pitchFamily="18" charset="0"/>
                <a:cs typeface="Times New Roman" pitchFamily="18" charset="0"/>
              </a:rPr>
              <a:t>             </a:t>
            </a: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Kristen ITC" panose="03050502040202030202" pitchFamily="66" charset="0"/>
                <a:ea typeface="Times New Roman" pitchFamily="18" charset="0"/>
                <a:cs typeface="Times New Roman" pitchFamily="18" charset="0"/>
              </a:rPr>
              <a:t> thesquirrelclub@aecps.org            Tel: 01625 704 513                </a:t>
            </a:r>
            <a:r>
              <a:rPr kumimoji="0" lang="en-GB" sz="1000" b="0" i="0" u="none" strike="noStrike" cap="none" normalizeH="0" baseline="0" dirty="0">
                <a:ln>
                  <a:noFill/>
                </a:ln>
                <a:effectLst/>
                <a:latin typeface="Kristen ITC" panose="03050502040202030202" pitchFamily="66" charset="0"/>
                <a:ea typeface="Times New Roman" pitchFamily="18" charset="0"/>
                <a:cs typeface="Times New Roman" pitchFamily="18" charset="0"/>
              </a:rPr>
              <a:t>www.aecps.org</a:t>
            </a:r>
            <a:endParaRPr kumimoji="0" lang="en-GB" sz="1800" b="0" i="0" u="none" strike="noStrike" cap="none" normalizeH="0" baseline="0" dirty="0">
              <a:ln>
                <a:noFill/>
              </a:ln>
              <a:effectLst/>
              <a:latin typeface="Kristen ITC" panose="03050502040202030202" pitchFamily="66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074465" y="5589241"/>
            <a:ext cx="501781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000" dirty="0">
                <a:latin typeface="Kristen ITC" panose="03050502040202030202" pitchFamily="66" charset="0"/>
              </a:rPr>
              <a:t>Opening times Monday -Thursday 7.45am – 6.00pm</a:t>
            </a:r>
          </a:p>
          <a:p>
            <a:pPr algn="ctr"/>
            <a:r>
              <a:rPr lang="en-GB" sz="1000" dirty="0">
                <a:latin typeface="Kristen ITC" panose="03050502040202030202" pitchFamily="66" charset="0"/>
              </a:rPr>
              <a:t>Full day: first child £35.00, siblings £33.00</a:t>
            </a:r>
          </a:p>
          <a:p>
            <a:pPr algn="ctr"/>
            <a:r>
              <a:rPr lang="en-GB" sz="1000" dirty="0">
                <a:latin typeface="Kristen ITC" panose="03050502040202030202" pitchFamily="66" charset="0"/>
              </a:rPr>
              <a:t>Half day: first child £22.00, siblings £20.00</a:t>
            </a:r>
          </a:p>
          <a:p>
            <a:pPr algn="ctr"/>
            <a:r>
              <a:rPr lang="en-GB" sz="1000" dirty="0">
                <a:latin typeface="Kristen ITC" panose="03050502040202030202" pitchFamily="66" charset="0"/>
              </a:rPr>
              <a:t>10% discount for weekly bookings</a:t>
            </a:r>
          </a:p>
          <a:p>
            <a:pPr algn="ctr"/>
            <a:r>
              <a:rPr lang="en-GB" sz="1000" dirty="0">
                <a:latin typeface="Kristen ITC" panose="03050502040202030202" pitchFamily="66" charset="0"/>
              </a:rPr>
              <a:t>Could all children please bring their own morning snack and packed lunch</a:t>
            </a:r>
          </a:p>
          <a:p>
            <a:pPr algn="ctr"/>
            <a:r>
              <a:rPr lang="en-GB" sz="1000" dirty="0">
                <a:latin typeface="Kristen ITC" panose="03050502040202030202" pitchFamily="66" charset="0"/>
              </a:rPr>
              <a:t>A healthy afternoon snack is included in the price</a:t>
            </a:r>
          </a:p>
          <a:p>
            <a:pPr algn="ctr"/>
            <a:r>
              <a:rPr lang="en-GB" sz="1000" dirty="0">
                <a:latin typeface="Kristen ITC" panose="03050502040202030202" pitchFamily="66" charset="0"/>
              </a:rPr>
              <a:t>To make a booking please email thesquirrelclub@aecps.org</a:t>
            </a:r>
            <a:endParaRPr lang="en-GB" sz="1000" dirty="0">
              <a:solidFill>
                <a:srgbClr val="00B050"/>
              </a:solidFill>
              <a:latin typeface="Kristen ITC" panose="03050502040202030202" pitchFamily="66" charset="0"/>
            </a:endParaRPr>
          </a:p>
        </p:txBody>
      </p:sp>
      <p:pic>
        <p:nvPicPr>
          <p:cNvPr id="15" name="Picture 1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1" y="33251"/>
            <a:ext cx="1424932" cy="443421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1907705" y="843572"/>
            <a:ext cx="5256584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7780" cmpd="sng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n-US" sz="5400" b="1" cap="none" spc="0" dirty="0">
                <a:ln w="17780" cmpd="sng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rgbClr val="008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Footlight MT Light" panose="0204060206030A020304" pitchFamily="18" charset="0"/>
              </a:rPr>
              <a:t>‘</a:t>
            </a:r>
            <a:r>
              <a:rPr lang="en-US" sz="5400" b="1" cap="none" spc="0" dirty="0">
                <a:ln w="17780" cmpd="sng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rgbClr val="008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Kristen ITC" panose="03050502040202030202" pitchFamily="66" charset="0"/>
              </a:rPr>
              <a:t>Green fingers’     </a:t>
            </a:r>
            <a:r>
              <a:rPr lang="en-US" sz="3400" b="1" cap="none" spc="0" dirty="0">
                <a:ln w="17780" cmpd="sng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Kristen ITC" panose="03050502040202030202" pitchFamily="66" charset="0"/>
              </a:rPr>
              <a:t>Whit </a:t>
            </a:r>
            <a:r>
              <a:rPr lang="en-US" sz="3400" b="1" dirty="0">
                <a:ln w="17780" cmpd="sng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Kristen ITC" panose="03050502040202030202" pitchFamily="66" charset="0"/>
              </a:rPr>
              <a:t>Holiday Club 2026</a:t>
            </a:r>
            <a:endParaRPr lang="en-US" sz="3400" b="1" cap="none" spc="0" dirty="0">
              <a:ln w="17780" cmpd="sng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50800" algn="tl" rotWithShape="0">
                  <a:srgbClr val="000000"/>
                </a:outerShdw>
              </a:effectLst>
              <a:latin typeface="Kristen ITC" panose="03050502040202030202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9632" y="4941168"/>
            <a:ext cx="6120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9966FF"/>
                </a:solidFill>
                <a:latin typeface="Kristen ITC" panose="03050502040202030202" pitchFamily="66" charset="0"/>
              </a:rPr>
              <a:t>         </a:t>
            </a:r>
            <a:r>
              <a:rPr lang="en-GB" sz="2400" b="1" dirty="0">
                <a:solidFill>
                  <a:srgbClr val="00B050"/>
                </a:solidFill>
                <a:latin typeface="Kristen ITC" panose="03050502040202030202" pitchFamily="66" charset="0"/>
              </a:rPr>
              <a:t>All children welcome to attend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20297" y="2519544"/>
            <a:ext cx="532859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B0F0"/>
                </a:solidFill>
                <a:latin typeface="Kristen ITC" panose="03050502040202030202" pitchFamily="66" charset="0"/>
              </a:rPr>
              <a:t>Tuesday</a:t>
            </a:r>
            <a:r>
              <a:rPr lang="en-GB" sz="2400" dirty="0">
                <a:solidFill>
                  <a:srgbClr val="92D050"/>
                </a:solidFill>
                <a:latin typeface="Kristen ITC" panose="03050502040202030202" pitchFamily="66" charset="0"/>
              </a:rPr>
              <a:t> 26</a:t>
            </a:r>
            <a:r>
              <a:rPr lang="en-GB" sz="2400" baseline="30000" dirty="0">
                <a:solidFill>
                  <a:srgbClr val="92D050"/>
                </a:solidFill>
                <a:latin typeface="Kristen ITC" panose="03050502040202030202" pitchFamily="66" charset="0"/>
              </a:rPr>
              <a:t>th</a:t>
            </a:r>
            <a:r>
              <a:rPr lang="en-GB" sz="2400" dirty="0">
                <a:solidFill>
                  <a:srgbClr val="92D050"/>
                </a:solidFill>
                <a:latin typeface="Kristen ITC" panose="03050502040202030202" pitchFamily="66" charset="0"/>
              </a:rPr>
              <a:t> May</a:t>
            </a:r>
          </a:p>
          <a:p>
            <a:pPr algn="ctr"/>
            <a:r>
              <a:rPr lang="en-GB" sz="2800" dirty="0">
                <a:solidFill>
                  <a:srgbClr val="00B0F0"/>
                </a:solidFill>
                <a:latin typeface="Kristen ITC" panose="03050502040202030202" pitchFamily="66" charset="0"/>
              </a:rPr>
              <a:t>Wednesday</a:t>
            </a:r>
            <a:r>
              <a:rPr lang="en-GB" sz="2400" dirty="0">
                <a:solidFill>
                  <a:srgbClr val="92D050"/>
                </a:solidFill>
                <a:latin typeface="Kristen ITC" panose="03050502040202030202" pitchFamily="66" charset="0"/>
              </a:rPr>
              <a:t> 27</a:t>
            </a:r>
            <a:r>
              <a:rPr lang="en-GB" sz="2400" baseline="30000" dirty="0">
                <a:solidFill>
                  <a:srgbClr val="92D050"/>
                </a:solidFill>
                <a:latin typeface="Kristen ITC" panose="03050502040202030202" pitchFamily="66" charset="0"/>
              </a:rPr>
              <a:t>th</a:t>
            </a:r>
            <a:r>
              <a:rPr lang="en-GB" sz="2400" dirty="0">
                <a:solidFill>
                  <a:srgbClr val="92D050"/>
                </a:solidFill>
                <a:latin typeface="Kristen ITC" panose="03050502040202030202" pitchFamily="66" charset="0"/>
              </a:rPr>
              <a:t> May</a:t>
            </a:r>
          </a:p>
          <a:p>
            <a:pPr algn="ctr"/>
            <a:r>
              <a:rPr lang="en-GB" sz="2800" dirty="0">
                <a:solidFill>
                  <a:srgbClr val="00B0F0"/>
                </a:solidFill>
                <a:latin typeface="Kristen ITC" panose="03050502040202030202" pitchFamily="66" charset="0"/>
              </a:rPr>
              <a:t>Thursday</a:t>
            </a:r>
            <a:r>
              <a:rPr lang="en-GB" sz="2400" dirty="0">
                <a:solidFill>
                  <a:srgbClr val="92D050"/>
                </a:solidFill>
                <a:latin typeface="Kristen ITC" panose="03050502040202030202" pitchFamily="66" charset="0"/>
              </a:rPr>
              <a:t> 28</a:t>
            </a:r>
            <a:r>
              <a:rPr lang="en-GB" sz="2400" baseline="30000" dirty="0">
                <a:solidFill>
                  <a:srgbClr val="92D050"/>
                </a:solidFill>
                <a:latin typeface="Kristen ITC" panose="03050502040202030202" pitchFamily="66" charset="0"/>
              </a:rPr>
              <a:t>th</a:t>
            </a:r>
            <a:r>
              <a:rPr lang="en-GB" sz="2400" dirty="0">
                <a:solidFill>
                  <a:srgbClr val="92D050"/>
                </a:solidFill>
                <a:latin typeface="Kristen ITC" panose="03050502040202030202" pitchFamily="66" charset="0"/>
              </a:rPr>
              <a:t> May</a:t>
            </a:r>
          </a:p>
          <a:p>
            <a:pPr algn="ctr"/>
            <a:r>
              <a:rPr lang="en-GB" sz="2400" b="1" u="sng" dirty="0">
                <a:solidFill>
                  <a:srgbClr val="92D050"/>
                </a:solidFill>
                <a:latin typeface="Kristen ITC" panose="03050502040202030202" pitchFamily="66" charset="0"/>
              </a:rPr>
              <a:t> INSET DAY </a:t>
            </a:r>
            <a:r>
              <a:rPr lang="en-GB" sz="2800" dirty="0">
                <a:solidFill>
                  <a:srgbClr val="00B0F0"/>
                </a:solidFill>
                <a:latin typeface="Kristen ITC" panose="03050502040202030202" pitchFamily="66" charset="0"/>
              </a:rPr>
              <a:t>Monday</a:t>
            </a:r>
            <a:r>
              <a:rPr lang="en-GB" sz="2400" dirty="0">
                <a:solidFill>
                  <a:srgbClr val="92D050"/>
                </a:solidFill>
                <a:latin typeface="Kristen ITC" panose="03050502040202030202" pitchFamily="66" charset="0"/>
              </a:rPr>
              <a:t> 1st June</a:t>
            </a:r>
          </a:p>
          <a:p>
            <a:pPr algn="ctr"/>
            <a:endParaRPr lang="en-GB" sz="1400" b="1" dirty="0">
              <a:solidFill>
                <a:srgbClr val="002060"/>
              </a:solidFill>
              <a:latin typeface="Calibri" pitchFamily="34" charset="0"/>
            </a:endParaRPr>
          </a:p>
        </p:txBody>
      </p:sp>
      <p:pic>
        <p:nvPicPr>
          <p:cNvPr id="1028" name="Picture 4" descr="Beehive Illustration">
            <a:extLst>
              <a:ext uri="{FF2B5EF4-FFF2-40B4-BE49-F238E27FC236}">
                <a16:creationId xmlns:a16="http://schemas.microsoft.com/office/drawing/2014/main" id="{4B98B5E8-19E4-41BF-9533-AA44B47A3E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0270" y="3845618"/>
            <a:ext cx="986571" cy="923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utoShape 6" descr="Terracotta Hanging Flowerpots (Pack of 4) Jute String Included, 8cm x 8cm, Nature Craft Kits Assorted Colours">
            <a:extLst>
              <a:ext uri="{FF2B5EF4-FFF2-40B4-BE49-F238E27FC236}">
                <a16:creationId xmlns:a16="http://schemas.microsoft.com/office/drawing/2014/main" id="{12513E03-E186-4D4F-9117-3601037F79E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A1CC12A-8240-435D-AC09-1C524EFD4E0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150" y="5892146"/>
            <a:ext cx="902583" cy="939676"/>
          </a:xfrm>
          <a:prstGeom prst="rect">
            <a:avLst/>
          </a:prstGeom>
        </p:spPr>
      </p:pic>
      <p:sp>
        <p:nvSpPr>
          <p:cNvPr id="21" name="AutoShape 10" descr="Whimsical Bee Clipart, Funny Bumblebee PNG (Digital Download)">
            <a:extLst>
              <a:ext uri="{FF2B5EF4-FFF2-40B4-BE49-F238E27FC236}">
                <a16:creationId xmlns:a16="http://schemas.microsoft.com/office/drawing/2014/main" id="{2B624AA0-2357-48BE-AEE8-82B5D778101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2A6A2E1-B833-4566-99C1-2D4053B457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07" y="33251"/>
            <a:ext cx="669227" cy="763958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FB6B8B7F-0293-492F-B5B8-F7F75D13B2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8323751" y="6071090"/>
            <a:ext cx="717030" cy="77109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6C1E939-4638-4EDF-AF91-DD8529610D2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25811" y="4638686"/>
            <a:ext cx="1043310" cy="749638"/>
          </a:xfrm>
          <a:prstGeom prst="rect">
            <a:avLst/>
          </a:prstGeom>
        </p:spPr>
      </p:pic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944DA603-42C9-4D5E-B9B1-3439621F797E}"/>
              </a:ext>
            </a:extLst>
          </p:cNvPr>
          <p:cNvSpPr/>
          <p:nvPr/>
        </p:nvSpPr>
        <p:spPr>
          <a:xfrm>
            <a:off x="7402511" y="485479"/>
            <a:ext cx="1568854" cy="1446551"/>
          </a:xfrm>
          <a:prstGeom prst="star5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1"/>
              </a:solidFill>
            </a:endParaRP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Sprouting Grass Head Planter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5" name="Star: 5 Points 34">
            <a:extLst>
              <a:ext uri="{FF2B5EF4-FFF2-40B4-BE49-F238E27FC236}">
                <a16:creationId xmlns:a16="http://schemas.microsoft.com/office/drawing/2014/main" id="{68F85E5B-3C23-4D86-9340-0827023CB1E5}"/>
              </a:ext>
            </a:extLst>
          </p:cNvPr>
          <p:cNvSpPr/>
          <p:nvPr/>
        </p:nvSpPr>
        <p:spPr>
          <a:xfrm>
            <a:off x="32546" y="2979640"/>
            <a:ext cx="1515118" cy="1333705"/>
          </a:xfrm>
          <a:prstGeom prst="star5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Creative Flower Art</a:t>
            </a:r>
          </a:p>
        </p:txBody>
      </p:sp>
      <p:sp>
        <p:nvSpPr>
          <p:cNvPr id="36" name="Star: 5 Points 35">
            <a:extLst>
              <a:ext uri="{FF2B5EF4-FFF2-40B4-BE49-F238E27FC236}">
                <a16:creationId xmlns:a16="http://schemas.microsoft.com/office/drawing/2014/main" id="{1690E7A9-7931-4069-BE3D-DC678715099E}"/>
              </a:ext>
            </a:extLst>
          </p:cNvPr>
          <p:cNvSpPr/>
          <p:nvPr/>
        </p:nvSpPr>
        <p:spPr>
          <a:xfrm>
            <a:off x="6106729" y="2368998"/>
            <a:ext cx="1434367" cy="1302888"/>
          </a:xfrm>
          <a:prstGeom prst="star5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Muddy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Garden Fun</a:t>
            </a:r>
          </a:p>
        </p:txBody>
      </p:sp>
      <p:sp>
        <p:nvSpPr>
          <p:cNvPr id="37" name="Star: 5 Points 36">
            <a:extLst>
              <a:ext uri="{FF2B5EF4-FFF2-40B4-BE49-F238E27FC236}">
                <a16:creationId xmlns:a16="http://schemas.microsoft.com/office/drawing/2014/main" id="{9C095B84-83C5-49AD-BDEE-166B9612859E}"/>
              </a:ext>
            </a:extLst>
          </p:cNvPr>
          <p:cNvSpPr/>
          <p:nvPr/>
        </p:nvSpPr>
        <p:spPr>
          <a:xfrm>
            <a:off x="892402" y="5027987"/>
            <a:ext cx="1725141" cy="1603183"/>
          </a:xfrm>
          <a:prstGeom prst="star5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Decorating Recycling Planters</a:t>
            </a:r>
          </a:p>
        </p:txBody>
      </p:sp>
      <p:sp>
        <p:nvSpPr>
          <p:cNvPr id="38" name="Star: 5 Points 37">
            <a:extLst>
              <a:ext uri="{FF2B5EF4-FFF2-40B4-BE49-F238E27FC236}">
                <a16:creationId xmlns:a16="http://schemas.microsoft.com/office/drawing/2014/main" id="{09966516-E812-42E0-9F79-0F2C3A3B5830}"/>
              </a:ext>
            </a:extLst>
          </p:cNvPr>
          <p:cNvSpPr/>
          <p:nvPr/>
        </p:nvSpPr>
        <p:spPr>
          <a:xfrm>
            <a:off x="7411920" y="4682042"/>
            <a:ext cx="1506269" cy="1333705"/>
          </a:xfrm>
          <a:prstGeom prst="star5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Cool Clay Printing</a:t>
            </a:r>
          </a:p>
        </p:txBody>
      </p:sp>
      <p:sp>
        <p:nvSpPr>
          <p:cNvPr id="40" name="Star: 5 Points 39">
            <a:extLst>
              <a:ext uri="{FF2B5EF4-FFF2-40B4-BE49-F238E27FC236}">
                <a16:creationId xmlns:a16="http://schemas.microsoft.com/office/drawing/2014/main" id="{34140048-CDD3-4A54-9E3D-B44DCAC87195}"/>
              </a:ext>
            </a:extLst>
          </p:cNvPr>
          <p:cNvSpPr/>
          <p:nvPr/>
        </p:nvSpPr>
        <p:spPr>
          <a:xfrm>
            <a:off x="218135" y="1179035"/>
            <a:ext cx="1495084" cy="1333705"/>
          </a:xfrm>
          <a:prstGeom prst="star5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</a:rPr>
              <a:t>Beautiful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Nature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Collage</a:t>
            </a:r>
          </a:p>
        </p:txBody>
      </p:sp>
      <p:pic>
        <p:nvPicPr>
          <p:cNvPr id="1026" name="Picture 2" descr="Cartoon flower pot hi-res stock photography and images - Alamy">
            <a:extLst>
              <a:ext uri="{FF2B5EF4-FFF2-40B4-BE49-F238E27FC236}">
                <a16:creationId xmlns:a16="http://schemas.microsoft.com/office/drawing/2014/main" id="{16AD60F7-D638-4A03-B2AC-7176AA7D29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7462" y="2626694"/>
            <a:ext cx="1153944" cy="1285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and drawn vector lettering quote ...">
            <a:extLst>
              <a:ext uri="{FF2B5EF4-FFF2-40B4-BE49-F238E27FC236}">
                <a16:creationId xmlns:a16="http://schemas.microsoft.com/office/drawing/2014/main" id="{82EAE26C-EFF9-419C-9553-8E5416F9EB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386" y="4313345"/>
            <a:ext cx="3184931" cy="684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5025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1338</TotalTime>
  <Words>151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Footlight MT Light</vt:lpstr>
      <vt:lpstr>Kristen ITC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Amirjit Singh</dc:creator>
  <cp:lastModifiedBy>Ruth Share</cp:lastModifiedBy>
  <cp:revision>83</cp:revision>
  <dcterms:created xsi:type="dcterms:W3CDTF">2016-02-16T08:09:51Z</dcterms:created>
  <dcterms:modified xsi:type="dcterms:W3CDTF">2026-04-17T08:33:41Z</dcterms:modified>
</cp:coreProperties>
</file>