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8" r:id="rId1"/>
  </p:sld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6600"/>
    <a:srgbClr val="F7A83F"/>
    <a:srgbClr val="00682F"/>
    <a:srgbClr val="E555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2484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265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504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936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996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364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656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408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583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971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754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17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EB7EF-8267-4255-AB9E-761D20DE86EF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109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71" r:id="rId3"/>
    <p:sldLayoutId id="2147483972" r:id="rId4"/>
    <p:sldLayoutId id="2147483973" r:id="rId5"/>
    <p:sldLayoutId id="2147483974" r:id="rId6"/>
    <p:sldLayoutId id="2147483975" r:id="rId7"/>
    <p:sldLayoutId id="2147483976" r:id="rId8"/>
    <p:sldLayoutId id="2147483977" r:id="rId9"/>
    <p:sldLayoutId id="2147483978" r:id="rId10"/>
    <p:sldLayoutId id="214748397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hyperlink" Target="mailto:thesquirrelclub@aecps.org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26792" y="1286319"/>
            <a:ext cx="251097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7030A0"/>
                </a:solidFill>
                <a:latin typeface="Agency FB" panose="020B0503020202020204" pitchFamily="34" charset="0"/>
              </a:rPr>
              <a:t>Monday 24</a:t>
            </a:r>
            <a:r>
              <a:rPr lang="en-GB" baseline="30000" dirty="0">
                <a:solidFill>
                  <a:srgbClr val="7030A0"/>
                </a:solidFill>
                <a:latin typeface="Agency FB" panose="020B0503020202020204" pitchFamily="34" charset="0"/>
              </a:rPr>
              <a:t>th</a:t>
            </a:r>
            <a:r>
              <a:rPr lang="en-GB" dirty="0">
                <a:solidFill>
                  <a:srgbClr val="7030A0"/>
                </a:solidFill>
                <a:latin typeface="Agency FB" panose="020B0503020202020204" pitchFamily="34" charset="0"/>
              </a:rPr>
              <a:t> October</a:t>
            </a:r>
          </a:p>
          <a:p>
            <a:pPr algn="ctr"/>
            <a:r>
              <a:rPr lang="en-GB" dirty="0">
                <a:solidFill>
                  <a:srgbClr val="7030A0"/>
                </a:solidFill>
                <a:latin typeface="Agency FB" panose="020B0503020202020204" pitchFamily="34" charset="0"/>
              </a:rPr>
              <a:t>Spooky biscuit and cupcake decorating </a:t>
            </a:r>
          </a:p>
          <a:p>
            <a:pPr algn="ctr"/>
            <a:endParaRPr lang="en-GB" dirty="0">
              <a:solidFill>
                <a:schemeClr val="accent6">
                  <a:lumMod val="75000"/>
                </a:schemeClr>
              </a:solidFill>
              <a:latin typeface="Agency FB" panose="020B0503020202020204" pitchFamily="34" charset="0"/>
            </a:endParaRPr>
          </a:p>
          <a:p>
            <a:pPr algn="ctr"/>
            <a:r>
              <a:rPr lang="en-GB" dirty="0">
                <a:solidFill>
                  <a:srgbClr val="FF6600"/>
                </a:solidFill>
                <a:latin typeface="Agency FB" panose="020B0503020202020204" pitchFamily="34" charset="0"/>
              </a:rPr>
              <a:t>Tuesday 25th October </a:t>
            </a:r>
          </a:p>
          <a:p>
            <a:pPr algn="ctr"/>
            <a:r>
              <a:rPr lang="en-GB" dirty="0">
                <a:solidFill>
                  <a:srgbClr val="FF6600"/>
                </a:solidFill>
                <a:latin typeface="Agency FB" panose="020B0503020202020204" pitchFamily="34" charset="0"/>
              </a:rPr>
              <a:t>Autumn pumpkin carving</a:t>
            </a:r>
          </a:p>
          <a:p>
            <a:pPr algn="ctr"/>
            <a:endParaRPr lang="en-GB" dirty="0">
              <a:solidFill>
                <a:schemeClr val="accent6">
                  <a:lumMod val="75000"/>
                </a:schemeClr>
              </a:solidFill>
              <a:latin typeface="Agency FB" panose="020B0503020202020204" pitchFamily="34" charset="0"/>
            </a:endParaRPr>
          </a:p>
          <a:p>
            <a:pPr algn="ctr"/>
            <a:r>
              <a:rPr lang="en-GB" dirty="0">
                <a:solidFill>
                  <a:srgbClr val="00B050"/>
                </a:solidFill>
                <a:latin typeface="Agency FB" panose="020B0503020202020204" pitchFamily="34" charset="0"/>
              </a:rPr>
              <a:t>Wednesday 26th October</a:t>
            </a:r>
          </a:p>
          <a:p>
            <a:pPr algn="ctr"/>
            <a:r>
              <a:rPr lang="en-GB" dirty="0">
                <a:solidFill>
                  <a:srgbClr val="00B050"/>
                </a:solidFill>
                <a:latin typeface="Agency FB" panose="020B0503020202020204" pitchFamily="34" charset="0"/>
              </a:rPr>
              <a:t>Get in teams and build a scarecrow!</a:t>
            </a:r>
          </a:p>
          <a:p>
            <a:pPr algn="ctr"/>
            <a:endParaRPr lang="en-GB" dirty="0">
              <a:solidFill>
                <a:srgbClr val="00B050"/>
              </a:solidFill>
              <a:latin typeface="Agency FB" panose="020B0503020202020204" pitchFamily="34" charset="0"/>
            </a:endParaRPr>
          </a:p>
          <a:p>
            <a:pPr algn="ctr"/>
            <a:r>
              <a:rPr lang="en-GB" dirty="0">
                <a:solidFill>
                  <a:srgbClr val="00B050"/>
                </a:solidFill>
                <a:latin typeface="Agency FB" panose="020B0503020202020204" pitchFamily="34" charset="0"/>
              </a:rPr>
              <a:t> </a:t>
            </a:r>
            <a:r>
              <a:rPr lang="en-GB" dirty="0">
                <a:solidFill>
                  <a:srgbClr val="00682F"/>
                </a:solidFill>
                <a:latin typeface="Agency FB" panose="020B0503020202020204" pitchFamily="34" charset="0"/>
              </a:rPr>
              <a:t>Thursday 27th October </a:t>
            </a:r>
          </a:p>
          <a:p>
            <a:pPr algn="ctr"/>
            <a:r>
              <a:rPr lang="en-GB" dirty="0">
                <a:solidFill>
                  <a:srgbClr val="00682F"/>
                </a:solidFill>
                <a:latin typeface="Agency FB" panose="020B0503020202020204" pitchFamily="34" charset="0"/>
              </a:rPr>
              <a:t>Autumn walk, spooky stories and wreath making </a:t>
            </a:r>
          </a:p>
          <a:p>
            <a:pPr algn="ctr"/>
            <a:endParaRPr lang="en-GB" dirty="0">
              <a:solidFill>
                <a:srgbClr val="FF0000"/>
              </a:solidFill>
              <a:latin typeface="Agency FB" panose="020B0503020202020204" pitchFamily="34" charset="0"/>
            </a:endParaRPr>
          </a:p>
          <a:p>
            <a:pPr algn="ctr"/>
            <a:r>
              <a:rPr lang="en-GB" dirty="0">
                <a:solidFill>
                  <a:srgbClr val="7030A0"/>
                </a:solidFill>
                <a:latin typeface="Agency FB" panose="020B0503020202020204" pitchFamily="34" charset="0"/>
              </a:rPr>
              <a:t>Monday 31</a:t>
            </a:r>
            <a:r>
              <a:rPr lang="en-GB" baseline="30000" dirty="0">
                <a:solidFill>
                  <a:srgbClr val="7030A0"/>
                </a:solidFill>
                <a:latin typeface="Agency FB" panose="020B0503020202020204" pitchFamily="34" charset="0"/>
              </a:rPr>
              <a:t>st</a:t>
            </a:r>
            <a:r>
              <a:rPr lang="en-GB" dirty="0">
                <a:solidFill>
                  <a:srgbClr val="7030A0"/>
                </a:solidFill>
                <a:latin typeface="Agency FB" panose="020B0503020202020204" pitchFamily="34" charset="0"/>
              </a:rPr>
              <a:t> October (Inset Day)</a:t>
            </a:r>
          </a:p>
          <a:p>
            <a:pPr algn="ctr"/>
            <a:r>
              <a:rPr lang="en-GB" dirty="0">
                <a:solidFill>
                  <a:srgbClr val="7030A0"/>
                </a:solidFill>
                <a:latin typeface="Agency FB" panose="020B0503020202020204" pitchFamily="34" charset="0"/>
              </a:rPr>
              <a:t>Fancy dress and Halloween mini disco and mummy wrapping competition </a:t>
            </a:r>
          </a:p>
          <a:p>
            <a:pPr algn="ctr"/>
            <a:endParaRPr lang="en-GB" sz="900" dirty="0">
              <a:solidFill>
                <a:srgbClr val="00B050"/>
              </a:solidFill>
              <a:latin typeface="Chiller" panose="04020404031007020602" pitchFamily="82" charset="0"/>
            </a:endParaRPr>
          </a:p>
          <a:p>
            <a:pPr algn="ctr"/>
            <a:endParaRPr lang="en-GB" sz="900" dirty="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0800000" flipV="1">
            <a:off x="3035818" y="3140799"/>
            <a:ext cx="326170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7030A0"/>
                </a:solidFill>
                <a:latin typeface="Agency FB" panose="020B0503020202020204" pitchFamily="34" charset="0"/>
              </a:rPr>
              <a:t>All children are welcome to attend aged 4 and above</a:t>
            </a:r>
          </a:p>
          <a:p>
            <a:pPr algn="ctr"/>
            <a:endParaRPr lang="en-GB" sz="2800" b="1" dirty="0">
              <a:solidFill>
                <a:srgbClr val="7030A0"/>
              </a:solidFill>
              <a:latin typeface="Chiller" panose="04020404031007020602" pitchFamily="82" charset="0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-2" y="-76944"/>
            <a:ext cx="9143999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10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Alderley Edge</a:t>
            </a:r>
            <a:r>
              <a:rPr kumimoji="0" lang="en-GB" sz="1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Community Primary School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Church Lane, Alderley Edge, Cheshire, SK9 7UZ</a:t>
            </a:r>
            <a:endParaRPr kumimoji="0" lang="en-GB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thesquirrelclub@aecps.org     Tel: 01625 704513    </a:t>
            </a:r>
            <a:r>
              <a:rPr kumimoji="0" lang="en-GB" sz="10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www.aecps.org</a:t>
            </a:r>
            <a:endParaRPr kumimoji="0" lang="en-GB" sz="18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07704" y="4488284"/>
            <a:ext cx="6443479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u="sng" dirty="0">
                <a:latin typeface="Agency FB" panose="020B0503020202020204" pitchFamily="34" charset="0"/>
              </a:rPr>
              <a:t>Opening times Monday – Thursday 7.45am – 6.00pm</a:t>
            </a:r>
          </a:p>
          <a:p>
            <a:pPr algn="ctr"/>
            <a:r>
              <a:rPr lang="en-GB" sz="1400" dirty="0">
                <a:latin typeface="Agency FB" panose="020B0503020202020204" pitchFamily="34" charset="0"/>
              </a:rPr>
              <a:t>Full day £28.00 first child, siblings £26.00</a:t>
            </a:r>
          </a:p>
          <a:p>
            <a:pPr algn="ctr"/>
            <a:r>
              <a:rPr lang="en-GB" sz="1400" dirty="0">
                <a:latin typeface="Agency FB" panose="020B0503020202020204" pitchFamily="34" charset="0"/>
              </a:rPr>
              <a:t>Half day £17.00 first child, siblings £15.00 </a:t>
            </a:r>
          </a:p>
          <a:p>
            <a:pPr algn="ctr"/>
            <a:r>
              <a:rPr lang="en-GB" sz="1400" dirty="0">
                <a:latin typeface="Agency FB" panose="020B0503020202020204" pitchFamily="34" charset="0"/>
              </a:rPr>
              <a:t>10% discount for weekly bookings</a:t>
            </a:r>
          </a:p>
          <a:p>
            <a:pPr algn="ctr"/>
            <a:r>
              <a:rPr lang="en-GB" sz="1400" dirty="0">
                <a:latin typeface="Agency FB" panose="020B0503020202020204" pitchFamily="34" charset="0"/>
              </a:rPr>
              <a:t>Could all children please bring their own morning snack and packed lunch</a:t>
            </a:r>
          </a:p>
          <a:p>
            <a:pPr algn="ctr"/>
            <a:r>
              <a:rPr lang="en-GB" sz="1400" dirty="0">
                <a:latin typeface="Agency FB" panose="020B0503020202020204" pitchFamily="34" charset="0"/>
              </a:rPr>
              <a:t>A healthy afternoon snack is included in the price</a:t>
            </a:r>
          </a:p>
          <a:p>
            <a:pPr algn="ctr"/>
            <a:r>
              <a:rPr lang="en-GB" sz="1400" dirty="0">
                <a:latin typeface="Agency FB" panose="020B0503020202020204" pitchFamily="34" charset="0"/>
              </a:rPr>
              <a:t>To make a booking please call Tel: 01625 704513 Email </a:t>
            </a:r>
            <a:r>
              <a:rPr lang="en-GB" sz="1400" u="sng" dirty="0">
                <a:latin typeface="Agency FB" panose="020B0503020202020204" pitchFamily="34" charset="0"/>
                <a:hlinkClick r:id="rId2"/>
              </a:rPr>
              <a:t>thesquirrelclub@aecps.org</a:t>
            </a:r>
            <a:endParaRPr lang="en-GB" sz="1400" u="sng" dirty="0">
              <a:latin typeface="Agency FB" panose="020B0503020202020204" pitchFamily="34" charset="0"/>
            </a:endParaRPr>
          </a:p>
          <a:p>
            <a:pPr algn="ctr"/>
            <a:r>
              <a:rPr lang="en-GB" sz="1400" u="sng" dirty="0">
                <a:latin typeface="Agency FB" panose="020B0503020202020204" pitchFamily="34" charset="0"/>
              </a:rPr>
              <a:t>For cancellations – please refer to TSC Terms and Conditions</a:t>
            </a:r>
          </a:p>
          <a:p>
            <a:pPr algn="ctr"/>
            <a:endParaRPr lang="en-GB" sz="1100" dirty="0">
              <a:latin typeface="Calibri" pitchFamily="34" charset="0"/>
            </a:endParaRPr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7143" y="0"/>
            <a:ext cx="1409711" cy="620688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2533981" y="1293317"/>
            <a:ext cx="4798207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cap="none" spc="0" dirty="0">
                <a:ln w="17780" cmpd="sng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Bernard MT Condensed" panose="02050806060905020404" pitchFamily="18" charset="0"/>
              </a:rPr>
              <a:t>October </a:t>
            </a:r>
          </a:p>
          <a:p>
            <a:pPr algn="ctr"/>
            <a:r>
              <a:rPr lang="en-US" sz="4800" b="1" cap="none" spc="0" dirty="0">
                <a:ln w="17780" cmpd="sng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Bernard MT Condensed" panose="02050806060905020404" pitchFamily="18" charset="0"/>
              </a:rPr>
              <a:t>Holiday Club 2022</a:t>
            </a:r>
          </a:p>
          <a:p>
            <a:pPr algn="ctr"/>
            <a:endParaRPr lang="en-US" sz="4800" b="1" cap="none" spc="0" dirty="0">
              <a:ln w="17780" cmpd="sng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rgbClr val="00FF00"/>
              </a:solidFill>
              <a:effectLst>
                <a:outerShdw blurRad="50800" algn="tl" rotWithShape="0">
                  <a:srgbClr val="000000"/>
                </a:outerShdw>
              </a:effectLst>
              <a:latin typeface="Bernard MT Condensed" panose="02050806060905020404" pitchFamily="18" charset="0"/>
            </a:endParaRPr>
          </a:p>
        </p:txBody>
      </p:sp>
      <p:sp>
        <p:nvSpPr>
          <p:cNvPr id="20" name="AutoShape 2" descr="Free Halloween Images Transparent Background, Download Free Clip Art, Free  Clip Art on Clipart Library"/>
          <p:cNvSpPr>
            <a:spLocks noChangeAspect="1" noChangeArrowheads="1"/>
          </p:cNvSpPr>
          <p:nvPr/>
        </p:nvSpPr>
        <p:spPr bwMode="auto">
          <a:xfrm>
            <a:off x="-3364048" y="220157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" name="Picture 6" descr="See the source image">
            <a:extLst>
              <a:ext uri="{FF2B5EF4-FFF2-40B4-BE49-F238E27FC236}">
                <a16:creationId xmlns:a16="http://schemas.microsoft.com/office/drawing/2014/main" id="{821283D9-347A-4EC5-B1E5-ADCBB5755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8414" y="1223028"/>
            <a:ext cx="1100330" cy="909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250 Fall clipart ideas | fall, clip art, fall clip art">
            <a:extLst>
              <a:ext uri="{FF2B5EF4-FFF2-40B4-BE49-F238E27FC236}">
                <a16:creationId xmlns:a16="http://schemas.microsoft.com/office/drawing/2014/main" id="{D8DD5904-5CFC-4685-9A3D-B3AF285415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532" y="3475177"/>
            <a:ext cx="1223503" cy="1223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Free Autumn and Fall Clip Art Images">
            <a:extLst>
              <a:ext uri="{FF2B5EF4-FFF2-40B4-BE49-F238E27FC236}">
                <a16:creationId xmlns:a16="http://schemas.microsoft.com/office/drawing/2014/main" id="{716E676C-B505-446A-A399-E437887697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8758" y="4001729"/>
            <a:ext cx="648443" cy="603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Free Autumn and Fall Clip Art Images">
            <a:extLst>
              <a:ext uri="{FF2B5EF4-FFF2-40B4-BE49-F238E27FC236}">
                <a16:creationId xmlns:a16="http://schemas.microsoft.com/office/drawing/2014/main" id="{A3ACB4AD-8AAA-4531-B60B-CDB921430E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327" y="1101569"/>
            <a:ext cx="855539" cy="855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250 Fall clipart ideas | fall, clip art, fall clip art">
            <a:extLst>
              <a:ext uri="{FF2B5EF4-FFF2-40B4-BE49-F238E27FC236}">
                <a16:creationId xmlns:a16="http://schemas.microsoft.com/office/drawing/2014/main" id="{AFE58B87-0A22-4E06-A180-B22DEC7075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3225" y="276979"/>
            <a:ext cx="1381198" cy="1762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Halloween Clip Art - Halloween Images">
            <a:extLst>
              <a:ext uri="{FF2B5EF4-FFF2-40B4-BE49-F238E27FC236}">
                <a16:creationId xmlns:a16="http://schemas.microsoft.com/office/drawing/2014/main" id="{EBA044CD-0D88-42CF-BDF6-A7787055A4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629" y="3199160"/>
            <a:ext cx="1255596" cy="1347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 descr="Free Autumn and Fall Clip Art Images">
            <a:extLst>
              <a:ext uri="{FF2B5EF4-FFF2-40B4-BE49-F238E27FC236}">
                <a16:creationId xmlns:a16="http://schemas.microsoft.com/office/drawing/2014/main" id="{81DCF0CD-3722-48B5-B155-74543D1B14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6664" y="2105115"/>
            <a:ext cx="648443" cy="603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2" descr="Free Autumn and Fall Clip Art Images">
            <a:extLst>
              <a:ext uri="{FF2B5EF4-FFF2-40B4-BE49-F238E27FC236}">
                <a16:creationId xmlns:a16="http://schemas.microsoft.com/office/drawing/2014/main" id="{2E0229E9-FE67-47E9-9BBA-351CCA3073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7287" y="6132732"/>
            <a:ext cx="648443" cy="603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 descr="Free Autumn and Fall Clip Art Images">
            <a:extLst>
              <a:ext uri="{FF2B5EF4-FFF2-40B4-BE49-F238E27FC236}">
                <a16:creationId xmlns:a16="http://schemas.microsoft.com/office/drawing/2014/main" id="{1C62787F-466C-42EA-B4E8-AD872DE6E5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5683" y="225662"/>
            <a:ext cx="648443" cy="603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 descr="Free Autumn and Fall Clip Art Images">
            <a:extLst>
              <a:ext uri="{FF2B5EF4-FFF2-40B4-BE49-F238E27FC236}">
                <a16:creationId xmlns:a16="http://schemas.microsoft.com/office/drawing/2014/main" id="{0F591D53-4FD3-4896-8497-1EBD6027C2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6470" y="178829"/>
            <a:ext cx="648443" cy="603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5" descr="Free Autumn and Fall Clip Art Images">
            <a:extLst>
              <a:ext uri="{FF2B5EF4-FFF2-40B4-BE49-F238E27FC236}">
                <a16:creationId xmlns:a16="http://schemas.microsoft.com/office/drawing/2014/main" id="{147566CE-145C-4211-8DF2-E894E9A7D0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6" y="1935804"/>
            <a:ext cx="648443" cy="603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6" descr="Free Autumn and Fall Clip Art Images">
            <a:extLst>
              <a:ext uri="{FF2B5EF4-FFF2-40B4-BE49-F238E27FC236}">
                <a16:creationId xmlns:a16="http://schemas.microsoft.com/office/drawing/2014/main" id="{58658177-EAB3-4F78-AE0C-FCD57098F2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4" y="6254790"/>
            <a:ext cx="648443" cy="603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7" descr="Free Autumn and Fall Clip Art Images">
            <a:extLst>
              <a:ext uri="{FF2B5EF4-FFF2-40B4-BE49-F238E27FC236}">
                <a16:creationId xmlns:a16="http://schemas.microsoft.com/office/drawing/2014/main" id="{2BA547C9-1EBD-4F92-A45E-CAB9BA723B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5557" y="5787660"/>
            <a:ext cx="648443" cy="603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8" descr="Cute and funny black spider, traditional Halloween symbol, cartoon vector  illustration isolated on white background. Cartoon style Halloween spider  with wide spread wings, cute little creature Stock Vector | Adobe Stock">
            <a:extLst>
              <a:ext uri="{FF2B5EF4-FFF2-40B4-BE49-F238E27FC236}">
                <a16:creationId xmlns:a16="http://schemas.microsoft.com/office/drawing/2014/main" id="{90F753BD-374F-4F82-9317-CD865FC3A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5929" y="6010674"/>
            <a:ext cx="847326" cy="847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8" descr="Cute and funny black spider, traditional Halloween symbol, cartoon vector  illustration isolated on white background. Cartoon style Halloween spider  with wide spread wings, cute little creature Stock Vector | Adobe Stock">
            <a:extLst>
              <a:ext uri="{FF2B5EF4-FFF2-40B4-BE49-F238E27FC236}">
                <a16:creationId xmlns:a16="http://schemas.microsoft.com/office/drawing/2014/main" id="{F1085BB4-4E34-44FE-95B3-FE1C45DE72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3168" y="4546762"/>
            <a:ext cx="847326" cy="847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18" descr="Cute and funny black spider, traditional Halloween symbol, cartoon vector  illustration isolated on white background. Cartoon style Halloween spider  with wide spread wings, cute little creature Stock Vector | Adobe Stock">
            <a:extLst>
              <a:ext uri="{FF2B5EF4-FFF2-40B4-BE49-F238E27FC236}">
                <a16:creationId xmlns:a16="http://schemas.microsoft.com/office/drawing/2014/main" id="{3CCDED24-5DB1-4080-A9BF-465D5CDFB3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30" y="450527"/>
            <a:ext cx="847326" cy="847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18" descr="Cute and funny black spider, traditional Halloween symbol, cartoon vector  illustration isolated on white background. Cartoon style Halloween spider  with wide spread wings, cute little creature Stock Vector | Adobe Stock">
            <a:extLst>
              <a:ext uri="{FF2B5EF4-FFF2-40B4-BE49-F238E27FC236}">
                <a16:creationId xmlns:a16="http://schemas.microsoft.com/office/drawing/2014/main" id="{9A951677-D6DA-483F-8DFB-C6D356D0C7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9957" y="2385292"/>
            <a:ext cx="847326" cy="847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4" descr="Cartoon funny boy wearing in mummy costume 5112580 Vector Art at Vecteezy">
            <a:extLst>
              <a:ext uri="{FF2B5EF4-FFF2-40B4-BE49-F238E27FC236}">
                <a16:creationId xmlns:a16="http://schemas.microsoft.com/office/drawing/2014/main" id="{3A96F214-4919-4963-86F5-FB01FDAADF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1501" y="5003502"/>
            <a:ext cx="1007212" cy="1502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40" descr="Free Autumn and Fall Clip Art Images">
            <a:extLst>
              <a:ext uri="{FF2B5EF4-FFF2-40B4-BE49-F238E27FC236}">
                <a16:creationId xmlns:a16="http://schemas.microsoft.com/office/drawing/2014/main" id="{A360921E-8A0B-4D87-B8A2-8A6BFB48C9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3855" y="5870233"/>
            <a:ext cx="648443" cy="603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cute scarecrow | Halloween art, Halloween drawings, Halloween painting">
            <a:extLst>
              <a:ext uri="{FF2B5EF4-FFF2-40B4-BE49-F238E27FC236}">
                <a16:creationId xmlns:a16="http://schemas.microsoft.com/office/drawing/2014/main" id="{DF1999D2-F110-470B-90D1-D3D0D5DB4B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422" y="60378"/>
            <a:ext cx="1426840" cy="1224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5025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</TotalTime>
  <Words>179</Words>
  <Application>Microsoft Office PowerPoint</Application>
  <PresentationFormat>On-screen Show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Agency FB</vt:lpstr>
      <vt:lpstr>Arial</vt:lpstr>
      <vt:lpstr>Bernard MT Condensed</vt:lpstr>
      <vt:lpstr>Calibri</vt:lpstr>
      <vt:lpstr>Calibri Light</vt:lpstr>
      <vt:lpstr>Chiller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Amirjit Singh</dc:creator>
  <cp:lastModifiedBy>Ruth Share</cp:lastModifiedBy>
  <cp:revision>74</cp:revision>
  <cp:lastPrinted>2020-09-22T13:48:25Z</cp:lastPrinted>
  <dcterms:created xsi:type="dcterms:W3CDTF">2016-02-16T08:09:51Z</dcterms:created>
  <dcterms:modified xsi:type="dcterms:W3CDTF">2022-09-02T12:45:59Z</dcterms:modified>
</cp:coreProperties>
</file>