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4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88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83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59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196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30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41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34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0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2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63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60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09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3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26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86F7-A09B-425B-9F52-40BAFF2CCA7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076E758-0BD5-4157-A459-2D7BD7192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1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7C8165-4409-4218-8FD3-73662BEEE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82" y="0"/>
            <a:ext cx="7231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8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5DDF78-9FBB-4EDC-84DA-C987CC885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0"/>
            <a:ext cx="6817678" cy="68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4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AF65A6-5B86-4AAC-9A14-DAEDE445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42" y="0"/>
            <a:ext cx="6898958" cy="68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B833DC-1531-4976-9CA8-1E118DB51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58" y="0"/>
            <a:ext cx="386492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A26EE-826B-4ACC-838C-DB18F87CE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186" y="0"/>
            <a:ext cx="3751646" cy="4785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064A12-F0ED-4BB9-BB1A-2BA07D9A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832" y="3429000"/>
            <a:ext cx="3545523" cy="328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0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DD7680-9339-4772-985F-A0F93F43E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40" y="0"/>
            <a:ext cx="6931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6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2C5BB45-EF9B-4D4D-B876-C98CE5927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60" y="0"/>
            <a:ext cx="6899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1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DC1885-830D-479B-9A49-D6AC46D2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10" y="0"/>
            <a:ext cx="6931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4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63432E-F625-4A8B-859E-37B5367A6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60" y="0"/>
            <a:ext cx="6899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8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F9E4B3-E181-420A-8E15-9B427F61C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30" y="-10160"/>
            <a:ext cx="6837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7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8094B6-4DB2-4D15-897E-8385B463A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90" y="0"/>
            <a:ext cx="6847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7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DB3397-2C76-40F0-8C6E-505C25505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60" y="0"/>
            <a:ext cx="6982460" cy="68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E1FB5F-1D91-4DD4-BE5A-62E7FC63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9" y="0"/>
            <a:ext cx="6899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9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MACLAREN, Claire</dc:creator>
  <cp:lastModifiedBy>MACLAREN, Claire</cp:lastModifiedBy>
  <cp:revision>12</cp:revision>
  <dcterms:created xsi:type="dcterms:W3CDTF">2022-02-01T12:14:57Z</dcterms:created>
  <dcterms:modified xsi:type="dcterms:W3CDTF">2022-03-04T09:48:44Z</dcterms:modified>
</cp:coreProperties>
</file>