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5" d="100"/>
          <a:sy n="55" d="100"/>
        </p:scale>
        <p:origin x="75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605189-3496-46D4-B627-208A62F0C5EC}"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7B59361A-891F-4A2E-9530-051D28825E98}">
      <dgm:prSet/>
      <dgm:spPr/>
      <dgm:t>
        <a:bodyPr/>
        <a:lstStyle/>
        <a:p>
          <a:r>
            <a:rPr lang="en-GB" dirty="0"/>
            <a:t>How can you help?</a:t>
          </a:r>
        </a:p>
      </dgm:t>
    </dgm:pt>
    <dgm:pt modelId="{227494FE-F815-4426-9359-87A0C33ECEE7}" type="parTrans" cxnId="{A1756CC1-EB3B-4DA8-A482-34F9B2558FA8}">
      <dgm:prSet/>
      <dgm:spPr/>
      <dgm:t>
        <a:bodyPr/>
        <a:lstStyle/>
        <a:p>
          <a:endParaRPr lang="en-GB"/>
        </a:p>
      </dgm:t>
    </dgm:pt>
    <dgm:pt modelId="{ECB5FD03-2072-4F5A-ABCC-F4D4060AAB2C}" type="sibTrans" cxnId="{A1756CC1-EB3B-4DA8-A482-34F9B2558FA8}">
      <dgm:prSet/>
      <dgm:spPr/>
      <dgm:t>
        <a:bodyPr/>
        <a:lstStyle/>
        <a:p>
          <a:endParaRPr lang="en-GB"/>
        </a:p>
      </dgm:t>
    </dgm:pt>
    <dgm:pt modelId="{796AD730-DC27-478E-8FE9-01D76DB73E1C}" type="pres">
      <dgm:prSet presAssocID="{3E605189-3496-46D4-B627-208A62F0C5EC}" presName="hierChild1" presStyleCnt="0">
        <dgm:presLayoutVars>
          <dgm:orgChart val="1"/>
          <dgm:chPref val="1"/>
          <dgm:dir/>
          <dgm:animOne val="branch"/>
          <dgm:animLvl val="lvl"/>
          <dgm:resizeHandles/>
        </dgm:presLayoutVars>
      </dgm:prSet>
      <dgm:spPr/>
    </dgm:pt>
    <dgm:pt modelId="{2A66BFAF-D818-470C-BCBB-B7D050344C27}" type="pres">
      <dgm:prSet presAssocID="{7B59361A-891F-4A2E-9530-051D28825E98}" presName="hierRoot1" presStyleCnt="0">
        <dgm:presLayoutVars>
          <dgm:hierBranch val="init"/>
        </dgm:presLayoutVars>
      </dgm:prSet>
      <dgm:spPr/>
    </dgm:pt>
    <dgm:pt modelId="{DD5785E2-FF5E-4E3B-902F-5E7FECFAB17E}" type="pres">
      <dgm:prSet presAssocID="{7B59361A-891F-4A2E-9530-051D28825E98}" presName="rootComposite1" presStyleCnt="0"/>
      <dgm:spPr/>
    </dgm:pt>
    <dgm:pt modelId="{6FC25371-74A7-4971-9208-88E452BE32A8}" type="pres">
      <dgm:prSet presAssocID="{7B59361A-891F-4A2E-9530-051D28825E98}" presName="rootText1" presStyleLbl="node0" presStyleIdx="0" presStyleCnt="1">
        <dgm:presLayoutVars>
          <dgm:chPref val="3"/>
        </dgm:presLayoutVars>
      </dgm:prSet>
      <dgm:spPr/>
    </dgm:pt>
    <dgm:pt modelId="{1DC4C840-2A70-4CF0-919E-2CCA70D18D18}" type="pres">
      <dgm:prSet presAssocID="{7B59361A-891F-4A2E-9530-051D28825E98}" presName="rootConnector1" presStyleLbl="node1" presStyleIdx="0" presStyleCnt="0"/>
      <dgm:spPr/>
    </dgm:pt>
    <dgm:pt modelId="{BEDE6CB0-5D97-45E0-BE69-F48BDDE331DB}" type="pres">
      <dgm:prSet presAssocID="{7B59361A-891F-4A2E-9530-051D28825E98}" presName="hierChild2" presStyleCnt="0"/>
      <dgm:spPr/>
    </dgm:pt>
    <dgm:pt modelId="{5C6E06E3-3822-456E-A2E9-7E1FFB16E7AC}" type="pres">
      <dgm:prSet presAssocID="{7B59361A-891F-4A2E-9530-051D28825E98}" presName="hierChild3" presStyleCnt="0"/>
      <dgm:spPr/>
    </dgm:pt>
  </dgm:ptLst>
  <dgm:cxnLst>
    <dgm:cxn modelId="{FEA5DE4D-31E4-499D-8691-42BE09A4C169}" type="presOf" srcId="{3E605189-3496-46D4-B627-208A62F0C5EC}" destId="{796AD730-DC27-478E-8FE9-01D76DB73E1C}" srcOrd="0" destOrd="0" presId="urn:microsoft.com/office/officeart/2005/8/layout/orgChart1"/>
    <dgm:cxn modelId="{70F1397C-8BC2-4E86-B05D-3513E3B7278D}" type="presOf" srcId="{7B59361A-891F-4A2E-9530-051D28825E98}" destId="{1DC4C840-2A70-4CF0-919E-2CCA70D18D18}" srcOrd="1" destOrd="0" presId="urn:microsoft.com/office/officeart/2005/8/layout/orgChart1"/>
    <dgm:cxn modelId="{A1756CC1-EB3B-4DA8-A482-34F9B2558FA8}" srcId="{3E605189-3496-46D4-B627-208A62F0C5EC}" destId="{7B59361A-891F-4A2E-9530-051D28825E98}" srcOrd="0" destOrd="0" parTransId="{227494FE-F815-4426-9359-87A0C33ECEE7}" sibTransId="{ECB5FD03-2072-4F5A-ABCC-F4D4060AAB2C}"/>
    <dgm:cxn modelId="{A485C6E3-FC97-4478-88F3-E22CB856C620}" type="presOf" srcId="{7B59361A-891F-4A2E-9530-051D28825E98}" destId="{6FC25371-74A7-4971-9208-88E452BE32A8}" srcOrd="0" destOrd="0" presId="urn:microsoft.com/office/officeart/2005/8/layout/orgChart1"/>
    <dgm:cxn modelId="{527DDBBE-2A8B-4F9A-B442-4DE5C71D8035}" type="presParOf" srcId="{796AD730-DC27-478E-8FE9-01D76DB73E1C}" destId="{2A66BFAF-D818-470C-BCBB-B7D050344C27}" srcOrd="0" destOrd="0" presId="urn:microsoft.com/office/officeart/2005/8/layout/orgChart1"/>
    <dgm:cxn modelId="{1DDCD516-A69F-4BCA-BA60-95256A9E5B2B}" type="presParOf" srcId="{2A66BFAF-D818-470C-BCBB-B7D050344C27}" destId="{DD5785E2-FF5E-4E3B-902F-5E7FECFAB17E}" srcOrd="0" destOrd="0" presId="urn:microsoft.com/office/officeart/2005/8/layout/orgChart1"/>
    <dgm:cxn modelId="{5C61A166-A4EC-4CE4-AE18-9B138E1D7227}" type="presParOf" srcId="{DD5785E2-FF5E-4E3B-902F-5E7FECFAB17E}" destId="{6FC25371-74A7-4971-9208-88E452BE32A8}" srcOrd="0" destOrd="0" presId="urn:microsoft.com/office/officeart/2005/8/layout/orgChart1"/>
    <dgm:cxn modelId="{BE172E70-27C4-41C4-ABC2-7801949AA43A}" type="presParOf" srcId="{DD5785E2-FF5E-4E3B-902F-5E7FECFAB17E}" destId="{1DC4C840-2A70-4CF0-919E-2CCA70D18D18}" srcOrd="1" destOrd="0" presId="urn:microsoft.com/office/officeart/2005/8/layout/orgChart1"/>
    <dgm:cxn modelId="{341B3F5F-E6BF-4117-BF60-05B19B67762A}" type="presParOf" srcId="{2A66BFAF-D818-470C-BCBB-B7D050344C27}" destId="{BEDE6CB0-5D97-45E0-BE69-F48BDDE331DB}" srcOrd="1" destOrd="0" presId="urn:microsoft.com/office/officeart/2005/8/layout/orgChart1"/>
    <dgm:cxn modelId="{8E6B9094-3F05-492E-80DB-C73733797359}" type="presParOf" srcId="{2A66BFAF-D818-470C-BCBB-B7D050344C27}" destId="{5C6E06E3-3822-456E-A2E9-7E1FFB16E7A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25371-74A7-4971-9208-88E452BE32A8}">
      <dsp:nvSpPr>
        <dsp:cNvPr id="0" name=""/>
        <dsp:cNvSpPr/>
      </dsp:nvSpPr>
      <dsp:spPr>
        <a:xfrm>
          <a:off x="1342690" y="508"/>
          <a:ext cx="7830219" cy="391510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t>How can you help?</a:t>
          </a:r>
        </a:p>
      </dsp:txBody>
      <dsp:txXfrm>
        <a:off x="1342690" y="508"/>
        <a:ext cx="7830219" cy="39151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842B-67A2-490B-80C3-725813B547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9A3290-996C-4413-B666-DE2C54EA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E1C14B-A3DD-41BD-B787-77602D6FC77D}"/>
              </a:ext>
            </a:extLst>
          </p:cNvPr>
          <p:cNvSpPr>
            <a:spLocks noGrp="1"/>
          </p:cNvSpPr>
          <p:nvPr>
            <p:ph type="dt" sz="half" idx="10"/>
          </p:nvPr>
        </p:nvSpPr>
        <p:spPr/>
        <p:txBody>
          <a:bodyPr/>
          <a:lstStyle/>
          <a:p>
            <a:fld id="{4A8BE02F-89FD-4125-A449-A0CC8518C252}" type="datetimeFigureOut">
              <a:rPr lang="en-GB" smtClean="0"/>
              <a:t>17/09/2020</a:t>
            </a:fld>
            <a:endParaRPr lang="en-GB"/>
          </a:p>
        </p:txBody>
      </p:sp>
      <p:sp>
        <p:nvSpPr>
          <p:cNvPr id="5" name="Footer Placeholder 4">
            <a:extLst>
              <a:ext uri="{FF2B5EF4-FFF2-40B4-BE49-F238E27FC236}">
                <a16:creationId xmlns:a16="http://schemas.microsoft.com/office/drawing/2014/main" id="{7C514F23-4FF2-4680-AFAE-AB143F1B62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7B3A4-7B61-4B60-AE96-14B5FDA20A57}"/>
              </a:ext>
            </a:extLst>
          </p:cNvPr>
          <p:cNvSpPr>
            <a:spLocks noGrp="1"/>
          </p:cNvSpPr>
          <p:nvPr>
            <p:ph type="sldNum" sz="quarter" idx="12"/>
          </p:nvPr>
        </p:nvSpPr>
        <p:spPr/>
        <p:txBody>
          <a:bodyPr/>
          <a:lstStyle/>
          <a:p>
            <a:fld id="{38CA38FA-86BD-4DC5-B5B5-D0B689C6E5E0}" type="slidenum">
              <a:rPr lang="en-GB" smtClean="0"/>
              <a:t>‹#›</a:t>
            </a:fld>
            <a:endParaRPr lang="en-GB"/>
          </a:p>
        </p:txBody>
      </p:sp>
    </p:spTree>
    <p:extLst>
      <p:ext uri="{BB962C8B-B14F-4D97-AF65-F5344CB8AC3E}">
        <p14:creationId xmlns:p14="http://schemas.microsoft.com/office/powerpoint/2010/main" val="190172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2BC6-96C5-4B99-8DB3-3062527977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E28A0C-04BA-48E3-BDDB-B1C5313B7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5DD07F-4B77-489B-877C-4152F650685E}"/>
              </a:ext>
            </a:extLst>
          </p:cNvPr>
          <p:cNvSpPr>
            <a:spLocks noGrp="1"/>
          </p:cNvSpPr>
          <p:nvPr>
            <p:ph type="dt" sz="half" idx="10"/>
          </p:nvPr>
        </p:nvSpPr>
        <p:spPr/>
        <p:txBody>
          <a:bodyPr/>
          <a:lstStyle/>
          <a:p>
            <a:fld id="{4A8BE02F-89FD-4125-A449-A0CC8518C252}" type="datetimeFigureOut">
              <a:rPr lang="en-GB" smtClean="0"/>
              <a:t>17/09/2020</a:t>
            </a:fld>
            <a:endParaRPr lang="en-GB"/>
          </a:p>
        </p:txBody>
      </p:sp>
      <p:sp>
        <p:nvSpPr>
          <p:cNvPr id="5" name="Footer Placeholder 4">
            <a:extLst>
              <a:ext uri="{FF2B5EF4-FFF2-40B4-BE49-F238E27FC236}">
                <a16:creationId xmlns:a16="http://schemas.microsoft.com/office/drawing/2014/main" id="{577E6A18-2EDE-433F-87DB-4A3293BA88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D8E39B-4B59-4875-B56E-2F332F952E0E}"/>
              </a:ext>
            </a:extLst>
          </p:cNvPr>
          <p:cNvSpPr>
            <a:spLocks noGrp="1"/>
          </p:cNvSpPr>
          <p:nvPr>
            <p:ph type="sldNum" sz="quarter" idx="12"/>
          </p:nvPr>
        </p:nvSpPr>
        <p:spPr/>
        <p:txBody>
          <a:bodyPr/>
          <a:lstStyle/>
          <a:p>
            <a:fld id="{38CA38FA-86BD-4DC5-B5B5-D0B689C6E5E0}" type="slidenum">
              <a:rPr lang="en-GB" smtClean="0"/>
              <a:t>‹#›</a:t>
            </a:fld>
            <a:endParaRPr lang="en-GB"/>
          </a:p>
        </p:txBody>
      </p:sp>
    </p:spTree>
    <p:extLst>
      <p:ext uri="{BB962C8B-B14F-4D97-AF65-F5344CB8AC3E}">
        <p14:creationId xmlns:p14="http://schemas.microsoft.com/office/powerpoint/2010/main" val="198707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506BC-19AD-4529-86CE-5990AF2170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0F1387-CE12-4D09-9251-1B3A8FC4D8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80718C-BFF9-46E6-AEF8-69AA941418D5}"/>
              </a:ext>
            </a:extLst>
          </p:cNvPr>
          <p:cNvSpPr>
            <a:spLocks noGrp="1"/>
          </p:cNvSpPr>
          <p:nvPr>
            <p:ph type="dt" sz="half" idx="10"/>
          </p:nvPr>
        </p:nvSpPr>
        <p:spPr/>
        <p:txBody>
          <a:bodyPr/>
          <a:lstStyle/>
          <a:p>
            <a:fld id="{4A8BE02F-89FD-4125-A449-A0CC8518C252}" type="datetimeFigureOut">
              <a:rPr lang="en-GB" smtClean="0"/>
              <a:t>17/09/2020</a:t>
            </a:fld>
            <a:endParaRPr lang="en-GB"/>
          </a:p>
        </p:txBody>
      </p:sp>
      <p:sp>
        <p:nvSpPr>
          <p:cNvPr id="5" name="Footer Placeholder 4">
            <a:extLst>
              <a:ext uri="{FF2B5EF4-FFF2-40B4-BE49-F238E27FC236}">
                <a16:creationId xmlns:a16="http://schemas.microsoft.com/office/drawing/2014/main" id="{1040CD1B-67D5-48D9-BA4D-F202B67577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00B3CE-4D95-4188-A000-18F17082C53C}"/>
              </a:ext>
            </a:extLst>
          </p:cNvPr>
          <p:cNvSpPr>
            <a:spLocks noGrp="1"/>
          </p:cNvSpPr>
          <p:nvPr>
            <p:ph type="sldNum" sz="quarter" idx="12"/>
          </p:nvPr>
        </p:nvSpPr>
        <p:spPr/>
        <p:txBody>
          <a:bodyPr/>
          <a:lstStyle/>
          <a:p>
            <a:fld id="{38CA38FA-86BD-4DC5-B5B5-D0B689C6E5E0}" type="slidenum">
              <a:rPr lang="en-GB" smtClean="0"/>
              <a:t>‹#›</a:t>
            </a:fld>
            <a:endParaRPr lang="en-GB"/>
          </a:p>
        </p:txBody>
      </p:sp>
    </p:spTree>
    <p:extLst>
      <p:ext uri="{BB962C8B-B14F-4D97-AF65-F5344CB8AC3E}">
        <p14:creationId xmlns:p14="http://schemas.microsoft.com/office/powerpoint/2010/main" val="260817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382E-7B90-482D-A08D-155CAC9E34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DB4F4C-A9D3-4F2F-82BD-CC7ED974E4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F4B58E-7B04-492C-80F5-3C17F8454F6D}"/>
              </a:ext>
            </a:extLst>
          </p:cNvPr>
          <p:cNvSpPr>
            <a:spLocks noGrp="1"/>
          </p:cNvSpPr>
          <p:nvPr>
            <p:ph type="dt" sz="half" idx="10"/>
          </p:nvPr>
        </p:nvSpPr>
        <p:spPr/>
        <p:txBody>
          <a:bodyPr/>
          <a:lstStyle/>
          <a:p>
            <a:fld id="{4A8BE02F-89FD-4125-A449-A0CC8518C252}" type="datetimeFigureOut">
              <a:rPr lang="en-GB" smtClean="0"/>
              <a:t>17/09/2020</a:t>
            </a:fld>
            <a:endParaRPr lang="en-GB"/>
          </a:p>
        </p:txBody>
      </p:sp>
      <p:sp>
        <p:nvSpPr>
          <p:cNvPr id="5" name="Footer Placeholder 4">
            <a:extLst>
              <a:ext uri="{FF2B5EF4-FFF2-40B4-BE49-F238E27FC236}">
                <a16:creationId xmlns:a16="http://schemas.microsoft.com/office/drawing/2014/main" id="{D06487AA-A89A-4602-9FED-8D892F3A66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CF18D8-6213-456D-B8CD-A4C7FAB6E2C5}"/>
              </a:ext>
            </a:extLst>
          </p:cNvPr>
          <p:cNvSpPr>
            <a:spLocks noGrp="1"/>
          </p:cNvSpPr>
          <p:nvPr>
            <p:ph type="sldNum" sz="quarter" idx="12"/>
          </p:nvPr>
        </p:nvSpPr>
        <p:spPr/>
        <p:txBody>
          <a:bodyPr/>
          <a:lstStyle/>
          <a:p>
            <a:fld id="{38CA38FA-86BD-4DC5-B5B5-D0B689C6E5E0}" type="slidenum">
              <a:rPr lang="en-GB" smtClean="0"/>
              <a:t>‹#›</a:t>
            </a:fld>
            <a:endParaRPr lang="en-GB"/>
          </a:p>
        </p:txBody>
      </p:sp>
    </p:spTree>
    <p:extLst>
      <p:ext uri="{BB962C8B-B14F-4D97-AF65-F5344CB8AC3E}">
        <p14:creationId xmlns:p14="http://schemas.microsoft.com/office/powerpoint/2010/main" val="206114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B8A3-3ED6-49FB-B30E-ADF5DBEC0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2DF50B-E28C-4C2E-864E-F005F0E8C6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EF271E-0243-40C0-A4D4-8FE28BFEE204}"/>
              </a:ext>
            </a:extLst>
          </p:cNvPr>
          <p:cNvSpPr>
            <a:spLocks noGrp="1"/>
          </p:cNvSpPr>
          <p:nvPr>
            <p:ph type="dt" sz="half" idx="10"/>
          </p:nvPr>
        </p:nvSpPr>
        <p:spPr/>
        <p:txBody>
          <a:bodyPr/>
          <a:lstStyle/>
          <a:p>
            <a:fld id="{4A8BE02F-89FD-4125-A449-A0CC8518C252}" type="datetimeFigureOut">
              <a:rPr lang="en-GB" smtClean="0"/>
              <a:t>17/09/2020</a:t>
            </a:fld>
            <a:endParaRPr lang="en-GB"/>
          </a:p>
        </p:txBody>
      </p:sp>
      <p:sp>
        <p:nvSpPr>
          <p:cNvPr id="5" name="Footer Placeholder 4">
            <a:extLst>
              <a:ext uri="{FF2B5EF4-FFF2-40B4-BE49-F238E27FC236}">
                <a16:creationId xmlns:a16="http://schemas.microsoft.com/office/drawing/2014/main" id="{188706FD-471E-4438-B0F1-6D7963FA14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BC908C-A13B-4843-999F-249C5AF987F2}"/>
              </a:ext>
            </a:extLst>
          </p:cNvPr>
          <p:cNvSpPr>
            <a:spLocks noGrp="1"/>
          </p:cNvSpPr>
          <p:nvPr>
            <p:ph type="sldNum" sz="quarter" idx="12"/>
          </p:nvPr>
        </p:nvSpPr>
        <p:spPr/>
        <p:txBody>
          <a:bodyPr/>
          <a:lstStyle/>
          <a:p>
            <a:fld id="{38CA38FA-86BD-4DC5-B5B5-D0B689C6E5E0}" type="slidenum">
              <a:rPr lang="en-GB" smtClean="0"/>
              <a:t>‹#›</a:t>
            </a:fld>
            <a:endParaRPr lang="en-GB"/>
          </a:p>
        </p:txBody>
      </p:sp>
    </p:spTree>
    <p:extLst>
      <p:ext uri="{BB962C8B-B14F-4D97-AF65-F5344CB8AC3E}">
        <p14:creationId xmlns:p14="http://schemas.microsoft.com/office/powerpoint/2010/main" val="238397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A563-A53A-4C41-BEE4-40FC82C87F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4C021D-7CFC-497C-9C1F-C63896B6B2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056923-FCDE-4252-B8B8-2B15A4EF1E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9E4251-9CE5-48F0-ACA2-DA69B807C506}"/>
              </a:ext>
            </a:extLst>
          </p:cNvPr>
          <p:cNvSpPr>
            <a:spLocks noGrp="1"/>
          </p:cNvSpPr>
          <p:nvPr>
            <p:ph type="dt" sz="half" idx="10"/>
          </p:nvPr>
        </p:nvSpPr>
        <p:spPr/>
        <p:txBody>
          <a:bodyPr/>
          <a:lstStyle/>
          <a:p>
            <a:fld id="{4A8BE02F-89FD-4125-A449-A0CC8518C252}" type="datetimeFigureOut">
              <a:rPr lang="en-GB" smtClean="0"/>
              <a:t>17/09/2020</a:t>
            </a:fld>
            <a:endParaRPr lang="en-GB"/>
          </a:p>
        </p:txBody>
      </p:sp>
      <p:sp>
        <p:nvSpPr>
          <p:cNvPr id="6" name="Footer Placeholder 5">
            <a:extLst>
              <a:ext uri="{FF2B5EF4-FFF2-40B4-BE49-F238E27FC236}">
                <a16:creationId xmlns:a16="http://schemas.microsoft.com/office/drawing/2014/main" id="{0B8A1EF9-868B-4F10-8EC0-506C947B6D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C61CDB-6950-485F-9ADE-85E781F2E512}"/>
              </a:ext>
            </a:extLst>
          </p:cNvPr>
          <p:cNvSpPr>
            <a:spLocks noGrp="1"/>
          </p:cNvSpPr>
          <p:nvPr>
            <p:ph type="sldNum" sz="quarter" idx="12"/>
          </p:nvPr>
        </p:nvSpPr>
        <p:spPr/>
        <p:txBody>
          <a:bodyPr/>
          <a:lstStyle/>
          <a:p>
            <a:fld id="{38CA38FA-86BD-4DC5-B5B5-D0B689C6E5E0}" type="slidenum">
              <a:rPr lang="en-GB" smtClean="0"/>
              <a:t>‹#›</a:t>
            </a:fld>
            <a:endParaRPr lang="en-GB"/>
          </a:p>
        </p:txBody>
      </p:sp>
    </p:spTree>
    <p:extLst>
      <p:ext uri="{BB962C8B-B14F-4D97-AF65-F5344CB8AC3E}">
        <p14:creationId xmlns:p14="http://schemas.microsoft.com/office/powerpoint/2010/main" val="200217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C3EC-EF05-4E4C-B240-B05F7EAD79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6282BC-C31E-4CBC-A0F2-F513B7A293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B0C96E-8952-47E9-BBD7-033C6A4E11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63F1FC-5A19-416F-985E-939967E90F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1150C0-8711-4A58-9819-F20E714570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29B73F-EE5E-4EF7-B91E-C7E8DEE20DEF}"/>
              </a:ext>
            </a:extLst>
          </p:cNvPr>
          <p:cNvSpPr>
            <a:spLocks noGrp="1"/>
          </p:cNvSpPr>
          <p:nvPr>
            <p:ph type="dt" sz="half" idx="10"/>
          </p:nvPr>
        </p:nvSpPr>
        <p:spPr/>
        <p:txBody>
          <a:bodyPr/>
          <a:lstStyle/>
          <a:p>
            <a:fld id="{4A8BE02F-89FD-4125-A449-A0CC8518C252}" type="datetimeFigureOut">
              <a:rPr lang="en-GB" smtClean="0"/>
              <a:t>17/09/2020</a:t>
            </a:fld>
            <a:endParaRPr lang="en-GB"/>
          </a:p>
        </p:txBody>
      </p:sp>
      <p:sp>
        <p:nvSpPr>
          <p:cNvPr id="8" name="Footer Placeholder 7">
            <a:extLst>
              <a:ext uri="{FF2B5EF4-FFF2-40B4-BE49-F238E27FC236}">
                <a16:creationId xmlns:a16="http://schemas.microsoft.com/office/drawing/2014/main" id="{2722CE4F-82A1-4C09-9FC6-730F0E27FE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2C7D41-4498-4D9D-B6FF-158AF38E565C}"/>
              </a:ext>
            </a:extLst>
          </p:cNvPr>
          <p:cNvSpPr>
            <a:spLocks noGrp="1"/>
          </p:cNvSpPr>
          <p:nvPr>
            <p:ph type="sldNum" sz="quarter" idx="12"/>
          </p:nvPr>
        </p:nvSpPr>
        <p:spPr/>
        <p:txBody>
          <a:bodyPr/>
          <a:lstStyle/>
          <a:p>
            <a:fld id="{38CA38FA-86BD-4DC5-B5B5-D0B689C6E5E0}" type="slidenum">
              <a:rPr lang="en-GB" smtClean="0"/>
              <a:t>‹#›</a:t>
            </a:fld>
            <a:endParaRPr lang="en-GB"/>
          </a:p>
        </p:txBody>
      </p:sp>
    </p:spTree>
    <p:extLst>
      <p:ext uri="{BB962C8B-B14F-4D97-AF65-F5344CB8AC3E}">
        <p14:creationId xmlns:p14="http://schemas.microsoft.com/office/powerpoint/2010/main" val="363271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DB05-1686-4B8A-AE6F-EE60E77B34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59F555-B5F8-435C-8C5A-13CA3F39164B}"/>
              </a:ext>
            </a:extLst>
          </p:cNvPr>
          <p:cNvSpPr>
            <a:spLocks noGrp="1"/>
          </p:cNvSpPr>
          <p:nvPr>
            <p:ph type="dt" sz="half" idx="10"/>
          </p:nvPr>
        </p:nvSpPr>
        <p:spPr/>
        <p:txBody>
          <a:bodyPr/>
          <a:lstStyle/>
          <a:p>
            <a:fld id="{4A8BE02F-89FD-4125-A449-A0CC8518C252}" type="datetimeFigureOut">
              <a:rPr lang="en-GB" smtClean="0"/>
              <a:t>17/09/2020</a:t>
            </a:fld>
            <a:endParaRPr lang="en-GB"/>
          </a:p>
        </p:txBody>
      </p:sp>
      <p:sp>
        <p:nvSpPr>
          <p:cNvPr id="4" name="Footer Placeholder 3">
            <a:extLst>
              <a:ext uri="{FF2B5EF4-FFF2-40B4-BE49-F238E27FC236}">
                <a16:creationId xmlns:a16="http://schemas.microsoft.com/office/drawing/2014/main" id="{C14F4642-DF34-41DB-9663-20E91CB7D9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98AC7C-8C06-4FFA-BFB8-2B8F83C4A1DA}"/>
              </a:ext>
            </a:extLst>
          </p:cNvPr>
          <p:cNvSpPr>
            <a:spLocks noGrp="1"/>
          </p:cNvSpPr>
          <p:nvPr>
            <p:ph type="sldNum" sz="quarter" idx="12"/>
          </p:nvPr>
        </p:nvSpPr>
        <p:spPr/>
        <p:txBody>
          <a:bodyPr/>
          <a:lstStyle/>
          <a:p>
            <a:fld id="{38CA38FA-86BD-4DC5-B5B5-D0B689C6E5E0}" type="slidenum">
              <a:rPr lang="en-GB" smtClean="0"/>
              <a:t>‹#›</a:t>
            </a:fld>
            <a:endParaRPr lang="en-GB"/>
          </a:p>
        </p:txBody>
      </p:sp>
    </p:spTree>
    <p:extLst>
      <p:ext uri="{BB962C8B-B14F-4D97-AF65-F5344CB8AC3E}">
        <p14:creationId xmlns:p14="http://schemas.microsoft.com/office/powerpoint/2010/main" val="198932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B5D7CD-94F3-43D5-A90A-761E2597EBB4}"/>
              </a:ext>
            </a:extLst>
          </p:cNvPr>
          <p:cNvSpPr>
            <a:spLocks noGrp="1"/>
          </p:cNvSpPr>
          <p:nvPr>
            <p:ph type="dt" sz="half" idx="10"/>
          </p:nvPr>
        </p:nvSpPr>
        <p:spPr/>
        <p:txBody>
          <a:bodyPr/>
          <a:lstStyle/>
          <a:p>
            <a:fld id="{4A8BE02F-89FD-4125-A449-A0CC8518C252}" type="datetimeFigureOut">
              <a:rPr lang="en-GB" smtClean="0"/>
              <a:t>17/09/2020</a:t>
            </a:fld>
            <a:endParaRPr lang="en-GB"/>
          </a:p>
        </p:txBody>
      </p:sp>
      <p:sp>
        <p:nvSpPr>
          <p:cNvPr id="3" name="Footer Placeholder 2">
            <a:extLst>
              <a:ext uri="{FF2B5EF4-FFF2-40B4-BE49-F238E27FC236}">
                <a16:creationId xmlns:a16="http://schemas.microsoft.com/office/drawing/2014/main" id="{53D6829D-5B08-4E6A-BDBA-A9016F03E2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EF199A-A80A-4FF2-AE97-A5B206AA3EC1}"/>
              </a:ext>
            </a:extLst>
          </p:cNvPr>
          <p:cNvSpPr>
            <a:spLocks noGrp="1"/>
          </p:cNvSpPr>
          <p:nvPr>
            <p:ph type="sldNum" sz="quarter" idx="12"/>
          </p:nvPr>
        </p:nvSpPr>
        <p:spPr/>
        <p:txBody>
          <a:bodyPr/>
          <a:lstStyle/>
          <a:p>
            <a:fld id="{38CA38FA-86BD-4DC5-B5B5-D0B689C6E5E0}" type="slidenum">
              <a:rPr lang="en-GB" smtClean="0"/>
              <a:t>‹#›</a:t>
            </a:fld>
            <a:endParaRPr lang="en-GB"/>
          </a:p>
        </p:txBody>
      </p:sp>
    </p:spTree>
    <p:extLst>
      <p:ext uri="{BB962C8B-B14F-4D97-AF65-F5344CB8AC3E}">
        <p14:creationId xmlns:p14="http://schemas.microsoft.com/office/powerpoint/2010/main" val="144071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8578-FAA0-4EF3-A361-E5255A5B2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D965BE-D2FE-4205-B157-BA6F339400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58DD55-3F48-459E-804E-E7FA20F12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0D9205-BF54-46F0-A347-D8A3A32E5389}"/>
              </a:ext>
            </a:extLst>
          </p:cNvPr>
          <p:cNvSpPr>
            <a:spLocks noGrp="1"/>
          </p:cNvSpPr>
          <p:nvPr>
            <p:ph type="dt" sz="half" idx="10"/>
          </p:nvPr>
        </p:nvSpPr>
        <p:spPr/>
        <p:txBody>
          <a:bodyPr/>
          <a:lstStyle/>
          <a:p>
            <a:fld id="{4A8BE02F-89FD-4125-A449-A0CC8518C252}" type="datetimeFigureOut">
              <a:rPr lang="en-GB" smtClean="0"/>
              <a:t>17/09/2020</a:t>
            </a:fld>
            <a:endParaRPr lang="en-GB"/>
          </a:p>
        </p:txBody>
      </p:sp>
      <p:sp>
        <p:nvSpPr>
          <p:cNvPr id="6" name="Footer Placeholder 5">
            <a:extLst>
              <a:ext uri="{FF2B5EF4-FFF2-40B4-BE49-F238E27FC236}">
                <a16:creationId xmlns:a16="http://schemas.microsoft.com/office/drawing/2014/main" id="{6DB99CBF-84A4-4F65-8484-5E198C953B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83B1A-7E28-4191-8838-AD336C7D984E}"/>
              </a:ext>
            </a:extLst>
          </p:cNvPr>
          <p:cNvSpPr>
            <a:spLocks noGrp="1"/>
          </p:cNvSpPr>
          <p:nvPr>
            <p:ph type="sldNum" sz="quarter" idx="12"/>
          </p:nvPr>
        </p:nvSpPr>
        <p:spPr/>
        <p:txBody>
          <a:bodyPr/>
          <a:lstStyle/>
          <a:p>
            <a:fld id="{38CA38FA-86BD-4DC5-B5B5-D0B689C6E5E0}" type="slidenum">
              <a:rPr lang="en-GB" smtClean="0"/>
              <a:t>‹#›</a:t>
            </a:fld>
            <a:endParaRPr lang="en-GB"/>
          </a:p>
        </p:txBody>
      </p:sp>
    </p:spTree>
    <p:extLst>
      <p:ext uri="{BB962C8B-B14F-4D97-AF65-F5344CB8AC3E}">
        <p14:creationId xmlns:p14="http://schemas.microsoft.com/office/powerpoint/2010/main" val="351286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5C6E-4711-4FAC-BEDF-646695A8D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6B5D97-D3E5-4FBA-9F16-4A633FBF2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932800-A9A6-401A-91B5-BB289A920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4B672-90B6-49EA-9C6D-DCC61D00B6B5}"/>
              </a:ext>
            </a:extLst>
          </p:cNvPr>
          <p:cNvSpPr>
            <a:spLocks noGrp="1"/>
          </p:cNvSpPr>
          <p:nvPr>
            <p:ph type="dt" sz="half" idx="10"/>
          </p:nvPr>
        </p:nvSpPr>
        <p:spPr/>
        <p:txBody>
          <a:bodyPr/>
          <a:lstStyle/>
          <a:p>
            <a:fld id="{4A8BE02F-89FD-4125-A449-A0CC8518C252}" type="datetimeFigureOut">
              <a:rPr lang="en-GB" smtClean="0"/>
              <a:t>17/09/2020</a:t>
            </a:fld>
            <a:endParaRPr lang="en-GB"/>
          </a:p>
        </p:txBody>
      </p:sp>
      <p:sp>
        <p:nvSpPr>
          <p:cNvPr id="6" name="Footer Placeholder 5">
            <a:extLst>
              <a:ext uri="{FF2B5EF4-FFF2-40B4-BE49-F238E27FC236}">
                <a16:creationId xmlns:a16="http://schemas.microsoft.com/office/drawing/2014/main" id="{93F42B8F-93C7-4905-83C8-344AC7C6E7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4CB3CB-AF95-47FD-9B7A-CFBDCA829154}"/>
              </a:ext>
            </a:extLst>
          </p:cNvPr>
          <p:cNvSpPr>
            <a:spLocks noGrp="1"/>
          </p:cNvSpPr>
          <p:nvPr>
            <p:ph type="sldNum" sz="quarter" idx="12"/>
          </p:nvPr>
        </p:nvSpPr>
        <p:spPr/>
        <p:txBody>
          <a:bodyPr/>
          <a:lstStyle/>
          <a:p>
            <a:fld id="{38CA38FA-86BD-4DC5-B5B5-D0B689C6E5E0}" type="slidenum">
              <a:rPr lang="en-GB" smtClean="0"/>
              <a:t>‹#›</a:t>
            </a:fld>
            <a:endParaRPr lang="en-GB"/>
          </a:p>
        </p:txBody>
      </p:sp>
    </p:spTree>
    <p:extLst>
      <p:ext uri="{BB962C8B-B14F-4D97-AF65-F5344CB8AC3E}">
        <p14:creationId xmlns:p14="http://schemas.microsoft.com/office/powerpoint/2010/main" val="304470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7EF0D-D0B4-4E36-83B0-2D31C4EBA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7E3F1C-30F6-4763-AA5D-F27765D80E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F9EAFC-E97C-4E80-9CA8-B592DE06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BE02F-89FD-4125-A449-A0CC8518C252}" type="datetimeFigureOut">
              <a:rPr lang="en-GB" smtClean="0"/>
              <a:t>17/09/2020</a:t>
            </a:fld>
            <a:endParaRPr lang="en-GB"/>
          </a:p>
        </p:txBody>
      </p:sp>
      <p:sp>
        <p:nvSpPr>
          <p:cNvPr id="5" name="Footer Placeholder 4">
            <a:extLst>
              <a:ext uri="{FF2B5EF4-FFF2-40B4-BE49-F238E27FC236}">
                <a16:creationId xmlns:a16="http://schemas.microsoft.com/office/drawing/2014/main" id="{24935D15-CC1B-4AA1-BCD0-9FAA643BA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FF5474-629E-41EB-8774-3205B950E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A38FA-86BD-4DC5-B5B5-D0B689C6E5E0}" type="slidenum">
              <a:rPr lang="en-GB" smtClean="0"/>
              <a:t>‹#›</a:t>
            </a:fld>
            <a:endParaRPr lang="en-GB"/>
          </a:p>
        </p:txBody>
      </p:sp>
    </p:spTree>
    <p:extLst>
      <p:ext uri="{BB962C8B-B14F-4D97-AF65-F5344CB8AC3E}">
        <p14:creationId xmlns:p14="http://schemas.microsoft.com/office/powerpoint/2010/main" val="457658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bursar@adlingtonstpauls.lancs.sch.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E415-CA76-4E4A-81C8-8BA707061D13}"/>
              </a:ext>
            </a:extLst>
          </p:cNvPr>
          <p:cNvSpPr>
            <a:spLocks noGrp="1"/>
          </p:cNvSpPr>
          <p:nvPr>
            <p:ph type="ctrTitle"/>
          </p:nvPr>
        </p:nvSpPr>
        <p:spPr/>
        <p:txBody>
          <a:bodyPr/>
          <a:lstStyle/>
          <a:p>
            <a:r>
              <a:rPr lang="en-GB" dirty="0"/>
              <a:t>KS2 Reading Workshop</a:t>
            </a:r>
          </a:p>
        </p:txBody>
      </p:sp>
      <p:sp>
        <p:nvSpPr>
          <p:cNvPr id="3" name="Subtitle 2">
            <a:extLst>
              <a:ext uri="{FF2B5EF4-FFF2-40B4-BE49-F238E27FC236}">
                <a16:creationId xmlns:a16="http://schemas.microsoft.com/office/drawing/2014/main" id="{A747B7DF-C19E-4EC2-BA75-BB77DC96E70C}"/>
              </a:ext>
            </a:extLst>
          </p:cNvPr>
          <p:cNvSpPr>
            <a:spLocks noGrp="1"/>
          </p:cNvSpPr>
          <p:nvPr>
            <p:ph type="subTitle" idx="1"/>
          </p:nvPr>
        </p:nvSpPr>
        <p:spPr/>
        <p:txBody>
          <a:bodyPr/>
          <a:lstStyle/>
          <a:p>
            <a:r>
              <a:rPr lang="en-GB" dirty="0"/>
              <a:t>September 2020</a:t>
            </a:r>
          </a:p>
        </p:txBody>
      </p:sp>
    </p:spTree>
    <p:extLst>
      <p:ext uri="{BB962C8B-B14F-4D97-AF65-F5344CB8AC3E}">
        <p14:creationId xmlns:p14="http://schemas.microsoft.com/office/powerpoint/2010/main" val="94486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930545-0A78-47D4-9B7E-B8C0D8D8CD06}"/>
              </a:ext>
            </a:extLst>
          </p:cNvPr>
          <p:cNvPicPr>
            <a:picLocks noChangeAspect="1"/>
          </p:cNvPicPr>
          <p:nvPr/>
        </p:nvPicPr>
        <p:blipFill>
          <a:blip r:embed="rId2"/>
          <a:stretch>
            <a:fillRect/>
          </a:stretch>
        </p:blipFill>
        <p:spPr>
          <a:xfrm>
            <a:off x="978910" y="223584"/>
            <a:ext cx="2143125" cy="2143125"/>
          </a:xfrm>
          <a:prstGeom prst="rect">
            <a:avLst/>
          </a:prstGeom>
        </p:spPr>
      </p:pic>
      <p:sp>
        <p:nvSpPr>
          <p:cNvPr id="3" name="TextBox 2">
            <a:extLst>
              <a:ext uri="{FF2B5EF4-FFF2-40B4-BE49-F238E27FC236}">
                <a16:creationId xmlns:a16="http://schemas.microsoft.com/office/drawing/2014/main" id="{C3EBB8E2-A48C-4A6B-9E9A-6D360E3711E4}"/>
              </a:ext>
            </a:extLst>
          </p:cNvPr>
          <p:cNvSpPr txBox="1"/>
          <p:nvPr/>
        </p:nvSpPr>
        <p:spPr>
          <a:xfrm>
            <a:off x="429491" y="2230582"/>
            <a:ext cx="6211599" cy="707886"/>
          </a:xfrm>
          <a:prstGeom prst="rect">
            <a:avLst/>
          </a:prstGeom>
          <a:noFill/>
        </p:spPr>
        <p:txBody>
          <a:bodyPr wrap="square" rtlCol="0">
            <a:spAutoFit/>
          </a:bodyPr>
          <a:lstStyle/>
          <a:p>
            <a:r>
              <a:rPr lang="en-GB" sz="4000" dirty="0"/>
              <a:t>readtheory.org</a:t>
            </a:r>
          </a:p>
        </p:txBody>
      </p:sp>
      <p:pic>
        <p:nvPicPr>
          <p:cNvPr id="4" name="Picture 3">
            <a:extLst>
              <a:ext uri="{FF2B5EF4-FFF2-40B4-BE49-F238E27FC236}">
                <a16:creationId xmlns:a16="http://schemas.microsoft.com/office/drawing/2014/main" id="{4B58631E-21CA-4A44-8A71-43B7CA1A22CE}"/>
              </a:ext>
            </a:extLst>
          </p:cNvPr>
          <p:cNvPicPr>
            <a:picLocks noChangeAspect="1"/>
          </p:cNvPicPr>
          <p:nvPr/>
        </p:nvPicPr>
        <p:blipFill>
          <a:blip r:embed="rId3"/>
          <a:stretch>
            <a:fillRect/>
          </a:stretch>
        </p:blipFill>
        <p:spPr>
          <a:xfrm>
            <a:off x="4025691" y="223584"/>
            <a:ext cx="7736818" cy="4473107"/>
          </a:xfrm>
          <a:prstGeom prst="rect">
            <a:avLst/>
          </a:prstGeom>
        </p:spPr>
      </p:pic>
      <p:sp>
        <p:nvSpPr>
          <p:cNvPr id="5" name="TextBox 4">
            <a:extLst>
              <a:ext uri="{FF2B5EF4-FFF2-40B4-BE49-F238E27FC236}">
                <a16:creationId xmlns:a16="http://schemas.microsoft.com/office/drawing/2014/main" id="{EF7C0A6A-FD71-4748-B8B4-C3321BBD8EA0}"/>
              </a:ext>
            </a:extLst>
          </p:cNvPr>
          <p:cNvSpPr txBox="1"/>
          <p:nvPr/>
        </p:nvSpPr>
        <p:spPr>
          <a:xfrm>
            <a:off x="706581" y="4945466"/>
            <a:ext cx="9836727" cy="1569660"/>
          </a:xfrm>
          <a:prstGeom prst="rect">
            <a:avLst/>
          </a:prstGeom>
          <a:noFill/>
        </p:spPr>
        <p:txBody>
          <a:bodyPr wrap="square" rtlCol="0">
            <a:spAutoFit/>
          </a:bodyPr>
          <a:lstStyle/>
          <a:p>
            <a:r>
              <a:rPr lang="en-GB" sz="2400" dirty="0"/>
              <a:t>Children log in and access a text at their level.</a:t>
            </a:r>
          </a:p>
          <a:p>
            <a:r>
              <a:rPr lang="en-GB" sz="2400" dirty="0"/>
              <a:t>They answer comprehension questions and the programme moves them up or down depending on how many they get right.</a:t>
            </a:r>
          </a:p>
          <a:p>
            <a:r>
              <a:rPr lang="en-GB" sz="2400" dirty="0"/>
              <a:t>The programme also offers explanations for any incorrect answers</a:t>
            </a:r>
          </a:p>
        </p:txBody>
      </p:sp>
    </p:spTree>
    <p:extLst>
      <p:ext uri="{BB962C8B-B14F-4D97-AF65-F5344CB8AC3E}">
        <p14:creationId xmlns:p14="http://schemas.microsoft.com/office/powerpoint/2010/main" val="291069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7AE83F-19FC-45BB-9500-874E4D250A1A}"/>
              </a:ext>
            </a:extLst>
          </p:cNvPr>
          <p:cNvSpPr txBox="1"/>
          <p:nvPr/>
        </p:nvSpPr>
        <p:spPr>
          <a:xfrm>
            <a:off x="872836" y="498764"/>
            <a:ext cx="10723419" cy="5632311"/>
          </a:xfrm>
          <a:prstGeom prst="rect">
            <a:avLst/>
          </a:prstGeom>
          <a:noFill/>
        </p:spPr>
        <p:txBody>
          <a:bodyPr wrap="square" rtlCol="0">
            <a:spAutoFit/>
          </a:bodyPr>
          <a:lstStyle/>
          <a:p>
            <a:r>
              <a:rPr lang="en-GB" b="1" dirty="0"/>
              <a:t>All children will have:</a:t>
            </a:r>
          </a:p>
          <a:p>
            <a:endParaRPr lang="en-GB" dirty="0"/>
          </a:p>
          <a:p>
            <a:pPr marL="285750" indent="-285750">
              <a:buFont typeface="Arial" panose="020B0604020202020204" pitchFamily="34" charset="0"/>
              <a:buChar char="•"/>
            </a:pPr>
            <a:r>
              <a:rPr lang="en-GB" dirty="0"/>
              <a:t>A levelled reading book</a:t>
            </a:r>
          </a:p>
          <a:p>
            <a:endParaRPr lang="en-GB" dirty="0"/>
          </a:p>
          <a:p>
            <a:pPr marL="285750" indent="-285750">
              <a:buFont typeface="Arial" panose="020B0604020202020204" pitchFamily="34" charset="0"/>
              <a:buChar char="•"/>
            </a:pPr>
            <a:r>
              <a:rPr lang="en-GB" dirty="0"/>
              <a:t>A class library book they have chosen for themselves (this may not be at their level)</a:t>
            </a:r>
          </a:p>
          <a:p>
            <a:endParaRPr lang="en-GB" dirty="0"/>
          </a:p>
          <a:p>
            <a:r>
              <a:rPr lang="en-GB" dirty="0"/>
              <a:t>Children may also read their own books from home (please note this down in their reading record too)</a:t>
            </a:r>
          </a:p>
          <a:p>
            <a:endParaRPr lang="en-GB" dirty="0"/>
          </a:p>
          <a:p>
            <a:pPr marL="285750" indent="-285750">
              <a:buFont typeface="Arial" panose="020B0604020202020204" pitchFamily="34" charset="0"/>
              <a:buChar char="•"/>
            </a:pPr>
            <a:r>
              <a:rPr lang="en-GB" dirty="0"/>
              <a:t>A reading record (this is to be signed by a parent/carer every day they read)</a:t>
            </a:r>
          </a:p>
          <a:p>
            <a:endParaRPr lang="en-GB" dirty="0"/>
          </a:p>
          <a:p>
            <a:endParaRPr lang="en-GB" dirty="0"/>
          </a:p>
          <a:p>
            <a:endParaRPr lang="en-GB" dirty="0"/>
          </a:p>
          <a:p>
            <a:r>
              <a:rPr lang="en-GB" dirty="0"/>
              <a:t>Children on read write </a:t>
            </a:r>
            <a:r>
              <a:rPr lang="en-GB" dirty="0" err="1"/>
              <a:t>inc.</a:t>
            </a:r>
            <a:r>
              <a:rPr lang="en-GB" dirty="0"/>
              <a:t> book bag books are encouraged to read them 3 times for fluency before they are changed as part of the read write </a:t>
            </a:r>
            <a:r>
              <a:rPr lang="en-GB" dirty="0" err="1"/>
              <a:t>inc.</a:t>
            </a:r>
            <a:r>
              <a:rPr lang="en-GB" dirty="0"/>
              <a:t> programme.</a:t>
            </a:r>
          </a:p>
          <a:p>
            <a:endParaRPr lang="en-GB" dirty="0"/>
          </a:p>
          <a:p>
            <a:r>
              <a:rPr lang="en-GB" dirty="0"/>
              <a:t>If you have any questions about your child’s reading or require any additional support with their reading at home please contact your child’s class teacher on Dojo or contact the school office </a:t>
            </a:r>
            <a:r>
              <a:rPr lang="en-GB" dirty="0">
                <a:hlinkClick r:id="rId2"/>
              </a:rPr>
              <a:t>bursar@adlingtonstpauls.lancs.sch.uk</a:t>
            </a:r>
            <a:endParaRPr lang="en-GB" dirty="0"/>
          </a:p>
          <a:p>
            <a:endParaRPr lang="en-GB" dirty="0"/>
          </a:p>
          <a:p>
            <a:endParaRPr lang="en-GB" dirty="0"/>
          </a:p>
        </p:txBody>
      </p:sp>
    </p:spTree>
    <p:extLst>
      <p:ext uri="{BB962C8B-B14F-4D97-AF65-F5344CB8AC3E}">
        <p14:creationId xmlns:p14="http://schemas.microsoft.com/office/powerpoint/2010/main" val="210488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D73C40-08E2-4532-8703-C1549646F7D6}"/>
              </a:ext>
            </a:extLst>
          </p:cNvPr>
          <p:cNvPicPr>
            <a:picLocks noChangeAspect="1"/>
          </p:cNvPicPr>
          <p:nvPr/>
        </p:nvPicPr>
        <p:blipFill>
          <a:blip r:embed="rId2"/>
          <a:stretch>
            <a:fillRect/>
          </a:stretch>
        </p:blipFill>
        <p:spPr>
          <a:xfrm>
            <a:off x="1483955" y="273119"/>
            <a:ext cx="9322589" cy="6377063"/>
          </a:xfrm>
          <a:prstGeom prst="rect">
            <a:avLst/>
          </a:prstGeom>
        </p:spPr>
      </p:pic>
    </p:spTree>
    <p:extLst>
      <p:ext uri="{BB962C8B-B14F-4D97-AF65-F5344CB8AC3E}">
        <p14:creationId xmlns:p14="http://schemas.microsoft.com/office/powerpoint/2010/main" val="13554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300F3C-A069-4F34-946E-822A988E98B5}"/>
              </a:ext>
            </a:extLst>
          </p:cNvPr>
          <p:cNvSpPr txBox="1"/>
          <p:nvPr/>
        </p:nvSpPr>
        <p:spPr>
          <a:xfrm>
            <a:off x="1302327" y="471055"/>
            <a:ext cx="10210800"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dirty="0">
                <a:solidFill>
                  <a:schemeClr val="tx1"/>
                </a:solidFill>
              </a:rPr>
              <a:t>In KS2, we have:</a:t>
            </a:r>
          </a:p>
          <a:p>
            <a:pPr marL="285750" indent="-285750">
              <a:buFont typeface="Arial" panose="020B0604020202020204" pitchFamily="34" charset="0"/>
              <a:buChar char="•"/>
            </a:pPr>
            <a:r>
              <a:rPr lang="en-GB" dirty="0">
                <a:solidFill>
                  <a:schemeClr val="tx1"/>
                </a:solidFill>
              </a:rPr>
              <a:t>Children in years 3 and 4 who are still accessing our Read Write Inc. programme</a:t>
            </a:r>
          </a:p>
          <a:p>
            <a:pPr marL="285750" indent="-285750">
              <a:buFont typeface="Arial" panose="020B0604020202020204" pitchFamily="34" charset="0"/>
              <a:buChar char="•"/>
            </a:pPr>
            <a:r>
              <a:rPr lang="en-GB" dirty="0">
                <a:solidFill>
                  <a:schemeClr val="tx1"/>
                </a:solidFill>
              </a:rPr>
              <a:t>Children in years 5 and 6 who are accessing our Fresh start programme</a:t>
            </a:r>
          </a:p>
          <a:p>
            <a:pPr marL="285750" indent="-285750">
              <a:buFont typeface="Arial" panose="020B0604020202020204" pitchFamily="34" charset="0"/>
              <a:buChar char="•"/>
            </a:pPr>
            <a:r>
              <a:rPr lang="en-GB" dirty="0">
                <a:solidFill>
                  <a:schemeClr val="tx1"/>
                </a:solidFill>
              </a:rPr>
              <a:t>Children in years 3,4,5 and 6 who are accessing our Language and Literacy programme</a:t>
            </a:r>
          </a:p>
        </p:txBody>
      </p:sp>
      <p:pic>
        <p:nvPicPr>
          <p:cNvPr id="4" name="Picture 3">
            <a:extLst>
              <a:ext uri="{FF2B5EF4-FFF2-40B4-BE49-F238E27FC236}">
                <a16:creationId xmlns:a16="http://schemas.microsoft.com/office/drawing/2014/main" id="{C52896B7-3C1D-4B15-B481-693D460C92A8}"/>
              </a:ext>
            </a:extLst>
          </p:cNvPr>
          <p:cNvPicPr>
            <a:picLocks noChangeAspect="1"/>
          </p:cNvPicPr>
          <p:nvPr/>
        </p:nvPicPr>
        <p:blipFill>
          <a:blip r:embed="rId2"/>
          <a:stretch>
            <a:fillRect/>
          </a:stretch>
        </p:blipFill>
        <p:spPr>
          <a:xfrm>
            <a:off x="808703" y="2596638"/>
            <a:ext cx="3200400" cy="1428750"/>
          </a:xfrm>
          <a:prstGeom prst="rect">
            <a:avLst/>
          </a:prstGeom>
        </p:spPr>
      </p:pic>
      <p:pic>
        <p:nvPicPr>
          <p:cNvPr id="5" name="Picture 4">
            <a:extLst>
              <a:ext uri="{FF2B5EF4-FFF2-40B4-BE49-F238E27FC236}">
                <a16:creationId xmlns:a16="http://schemas.microsoft.com/office/drawing/2014/main" id="{2DFC0D51-0FB3-4F88-8B63-571E31E5BD71}"/>
              </a:ext>
            </a:extLst>
          </p:cNvPr>
          <p:cNvPicPr>
            <a:picLocks noChangeAspect="1"/>
          </p:cNvPicPr>
          <p:nvPr/>
        </p:nvPicPr>
        <p:blipFill>
          <a:blip r:embed="rId3"/>
          <a:stretch>
            <a:fillRect/>
          </a:stretch>
        </p:blipFill>
        <p:spPr>
          <a:xfrm>
            <a:off x="4862512" y="2500312"/>
            <a:ext cx="2466975" cy="1857375"/>
          </a:xfrm>
          <a:prstGeom prst="rect">
            <a:avLst/>
          </a:prstGeom>
        </p:spPr>
      </p:pic>
      <p:pic>
        <p:nvPicPr>
          <p:cNvPr id="6" name="Picture 5">
            <a:extLst>
              <a:ext uri="{FF2B5EF4-FFF2-40B4-BE49-F238E27FC236}">
                <a16:creationId xmlns:a16="http://schemas.microsoft.com/office/drawing/2014/main" id="{9CCA69CA-1A88-4C69-81A3-6723F69E171A}"/>
              </a:ext>
            </a:extLst>
          </p:cNvPr>
          <p:cNvPicPr>
            <a:picLocks noChangeAspect="1"/>
          </p:cNvPicPr>
          <p:nvPr/>
        </p:nvPicPr>
        <p:blipFill>
          <a:blip r:embed="rId4"/>
          <a:stretch>
            <a:fillRect/>
          </a:stretch>
        </p:blipFill>
        <p:spPr>
          <a:xfrm>
            <a:off x="8198427" y="2644263"/>
            <a:ext cx="3314700" cy="1381125"/>
          </a:xfrm>
          <a:prstGeom prst="rect">
            <a:avLst/>
          </a:prstGeom>
        </p:spPr>
      </p:pic>
      <p:sp>
        <p:nvSpPr>
          <p:cNvPr id="7" name="TextBox 6">
            <a:extLst>
              <a:ext uri="{FF2B5EF4-FFF2-40B4-BE49-F238E27FC236}">
                <a16:creationId xmlns:a16="http://schemas.microsoft.com/office/drawing/2014/main" id="{E25FAD54-E36B-419A-A805-FBF663B65509}"/>
              </a:ext>
            </a:extLst>
          </p:cNvPr>
          <p:cNvSpPr txBox="1"/>
          <p:nvPr/>
        </p:nvSpPr>
        <p:spPr>
          <a:xfrm>
            <a:off x="1302327" y="4747479"/>
            <a:ext cx="9933709" cy="1477328"/>
          </a:xfrm>
          <a:prstGeom prst="rect">
            <a:avLst/>
          </a:prstGeom>
          <a:noFill/>
        </p:spPr>
        <p:txBody>
          <a:bodyPr wrap="square" rtlCol="0">
            <a:spAutoFit/>
          </a:bodyPr>
          <a:lstStyle/>
          <a:p>
            <a:r>
              <a:rPr lang="en-GB" dirty="0"/>
              <a:t>We also ensure:</a:t>
            </a:r>
          </a:p>
          <a:p>
            <a:pPr marL="285750" indent="-285750">
              <a:buFont typeface="Arial" panose="020B0604020202020204" pitchFamily="34" charset="0"/>
              <a:buChar char="•"/>
            </a:pPr>
            <a:r>
              <a:rPr lang="en-GB" dirty="0"/>
              <a:t>Children have daily opportunities to read or be read to by an adult</a:t>
            </a:r>
          </a:p>
          <a:p>
            <a:pPr marL="285750" indent="-285750">
              <a:buFont typeface="Arial" panose="020B0604020202020204" pitchFamily="34" charset="0"/>
              <a:buChar char="•"/>
            </a:pPr>
            <a:r>
              <a:rPr lang="en-GB" dirty="0"/>
              <a:t>Whole class reading sessions</a:t>
            </a:r>
          </a:p>
          <a:p>
            <a:pPr marL="285750" indent="-285750">
              <a:buFont typeface="Arial" panose="020B0604020202020204" pitchFamily="34" charset="0"/>
              <a:buChar char="•"/>
            </a:pPr>
            <a:r>
              <a:rPr lang="en-GB" dirty="0"/>
              <a:t>A wide range of reading opportunities across the whole curriculum</a:t>
            </a:r>
          </a:p>
          <a:p>
            <a:pPr marL="285750" indent="-285750">
              <a:buFont typeface="Arial" panose="020B0604020202020204" pitchFamily="34" charset="0"/>
              <a:buChar char="•"/>
            </a:pPr>
            <a:r>
              <a:rPr lang="en-GB" dirty="0"/>
              <a:t>Children receive additional support with reading where necessary </a:t>
            </a:r>
          </a:p>
        </p:txBody>
      </p:sp>
    </p:spTree>
    <p:extLst>
      <p:ext uri="{BB962C8B-B14F-4D97-AF65-F5344CB8AC3E}">
        <p14:creationId xmlns:p14="http://schemas.microsoft.com/office/powerpoint/2010/main" val="294745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2E7E6-0185-44B7-851D-B22EE2A0D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2083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5F6701-B467-47D5-9EF4-072BE8549220}"/>
              </a:ext>
            </a:extLst>
          </p:cNvPr>
          <p:cNvSpPr>
            <a:spLocks noGrp="1"/>
          </p:cNvSpPr>
          <p:nvPr>
            <p:ph type="title"/>
          </p:nvPr>
        </p:nvSpPr>
        <p:spPr>
          <a:xfrm>
            <a:off x="838200" y="368515"/>
            <a:ext cx="10515600" cy="1325563"/>
          </a:xfrm>
        </p:spPr>
        <p:txBody>
          <a:bodyPr>
            <a:normAutofit/>
          </a:bodyPr>
          <a:lstStyle/>
          <a:p>
            <a:pPr algn="ctr"/>
            <a:r>
              <a:rPr lang="en-GB" sz="6600">
                <a:solidFill>
                  <a:schemeClr val="bg1">
                    <a:lumMod val="95000"/>
                  </a:schemeClr>
                </a:solidFill>
              </a:rPr>
              <a:t>Home Reading</a:t>
            </a:r>
          </a:p>
        </p:txBody>
      </p:sp>
      <p:graphicFrame>
        <p:nvGraphicFramePr>
          <p:cNvPr id="5" name="Content Placeholder 2">
            <a:extLst>
              <a:ext uri="{FF2B5EF4-FFF2-40B4-BE49-F238E27FC236}">
                <a16:creationId xmlns:a16="http://schemas.microsoft.com/office/drawing/2014/main" id="{F20E5C0A-EB1D-4FFC-9393-33BEE964E615}"/>
              </a:ext>
            </a:extLst>
          </p:cNvPr>
          <p:cNvGraphicFramePr>
            <a:graphicFrameLocks noGrp="1"/>
          </p:cNvGraphicFramePr>
          <p:nvPr>
            <p:ph idx="1"/>
            <p:extLst>
              <p:ext uri="{D42A27DB-BD31-4B8C-83A1-F6EECF244321}">
                <p14:modId xmlns:p14="http://schemas.microsoft.com/office/powerpoint/2010/main" val="2133755595"/>
              </p:ext>
            </p:extLst>
          </p:nvPr>
        </p:nvGraphicFramePr>
        <p:xfrm>
          <a:off x="838200" y="2265218"/>
          <a:ext cx="10515600" cy="3916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50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80E58513-AD29-4362-A988-243C58B1C238}"/>
              </a:ext>
            </a:extLst>
          </p:cNvPr>
          <p:cNvPicPr>
            <a:picLocks noChangeAspect="1"/>
          </p:cNvPicPr>
          <p:nvPr/>
        </p:nvPicPr>
        <p:blipFill rotWithShape="1">
          <a:blip r:embed="rId2">
            <a:extLst>
              <a:ext uri="{28A0092B-C50C-407E-A947-70E740481C1C}">
                <a14:useLocalDpi xmlns:a14="http://schemas.microsoft.com/office/drawing/2010/main" val="0"/>
              </a:ext>
            </a:extLst>
          </a:blip>
          <a:srcRect l="28790" t="14839" r="30081" b="5807"/>
          <a:stretch/>
        </p:blipFill>
        <p:spPr>
          <a:xfrm>
            <a:off x="3244645" y="73264"/>
            <a:ext cx="6150077" cy="6674643"/>
          </a:xfrm>
          <a:prstGeom prst="rect">
            <a:avLst/>
          </a:prstGeom>
        </p:spPr>
      </p:pic>
    </p:spTree>
    <p:extLst>
      <p:ext uri="{BB962C8B-B14F-4D97-AF65-F5344CB8AC3E}">
        <p14:creationId xmlns:p14="http://schemas.microsoft.com/office/powerpoint/2010/main" val="141912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4D115C-2EED-4CFA-B27E-BFBFF4109B0F}"/>
              </a:ext>
            </a:extLst>
          </p:cNvPr>
          <p:cNvSpPr txBox="1"/>
          <p:nvPr/>
        </p:nvSpPr>
        <p:spPr>
          <a:xfrm>
            <a:off x="872836" y="651164"/>
            <a:ext cx="10030691" cy="6832640"/>
          </a:xfrm>
          <a:prstGeom prst="rect">
            <a:avLst/>
          </a:prstGeom>
          <a:noFill/>
        </p:spPr>
        <p:txBody>
          <a:bodyPr wrap="square" rtlCol="0">
            <a:spAutoFit/>
          </a:bodyPr>
          <a:lstStyle/>
          <a:p>
            <a:r>
              <a:rPr lang="en-GB" sz="2400" b="1" dirty="0"/>
              <a:t>We would like you to:</a:t>
            </a:r>
          </a:p>
          <a:p>
            <a:endParaRPr lang="en-GB" sz="2400" dirty="0"/>
          </a:p>
          <a:p>
            <a:pPr marL="285750" indent="-285750">
              <a:buFont typeface="Arial" panose="020B0604020202020204" pitchFamily="34" charset="0"/>
              <a:buChar char="•"/>
            </a:pPr>
            <a:r>
              <a:rPr lang="en-GB" sz="2400" dirty="0"/>
              <a:t>Provide your child with the opportunity to read at home every day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Sign their reading record each day they read at home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Talk to your child about what they are reading; ask questions, discuss vocabulary and make connections with what they know already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Ensure they bring their book bag into school every Monday and Wednesday so that their home reading can be acknowledged and a new book given if necessary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Promote a love for reading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Model reading to your child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12698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3C5D49-F8D1-452E-8CD3-19F8377D4162}"/>
              </a:ext>
            </a:extLst>
          </p:cNvPr>
          <p:cNvPicPr>
            <a:picLocks noChangeAspect="1"/>
          </p:cNvPicPr>
          <p:nvPr/>
        </p:nvPicPr>
        <p:blipFill>
          <a:blip r:embed="rId2"/>
          <a:stretch>
            <a:fillRect/>
          </a:stretch>
        </p:blipFill>
        <p:spPr>
          <a:xfrm>
            <a:off x="221673" y="1267691"/>
            <a:ext cx="4322618" cy="4322618"/>
          </a:xfrm>
          <a:prstGeom prst="rect">
            <a:avLst/>
          </a:prstGeom>
        </p:spPr>
      </p:pic>
      <p:sp>
        <p:nvSpPr>
          <p:cNvPr id="3" name="TextBox 2">
            <a:extLst>
              <a:ext uri="{FF2B5EF4-FFF2-40B4-BE49-F238E27FC236}">
                <a16:creationId xmlns:a16="http://schemas.microsoft.com/office/drawing/2014/main" id="{F861AE64-A494-4357-BE7C-860EDBCDEF70}"/>
              </a:ext>
            </a:extLst>
          </p:cNvPr>
          <p:cNvSpPr txBox="1"/>
          <p:nvPr/>
        </p:nvSpPr>
        <p:spPr>
          <a:xfrm>
            <a:off x="4544291" y="422564"/>
            <a:ext cx="7121236" cy="6186309"/>
          </a:xfrm>
          <a:prstGeom prst="rect">
            <a:avLst/>
          </a:prstGeom>
          <a:noFill/>
        </p:spPr>
        <p:txBody>
          <a:bodyPr wrap="square" rtlCol="0">
            <a:spAutoFit/>
          </a:bodyPr>
          <a:lstStyle/>
          <a:p>
            <a:r>
              <a:rPr lang="en-GB" sz="3600" dirty="0"/>
              <a:t>Each day your child reads, sign and date the pages they have read.</a:t>
            </a:r>
          </a:p>
          <a:p>
            <a:endParaRPr lang="en-GB" sz="3600" dirty="0"/>
          </a:p>
          <a:p>
            <a:r>
              <a:rPr lang="en-GB" sz="3600" dirty="0"/>
              <a:t>It is important you sign and date, as without this record, staff do not know whether the book has been read or needs to be changed.</a:t>
            </a:r>
          </a:p>
          <a:p>
            <a:endParaRPr lang="en-GB" sz="3600" dirty="0"/>
          </a:p>
          <a:p>
            <a:r>
              <a:rPr lang="en-GB" sz="3600" dirty="0"/>
              <a:t>Use may also use this to write down any information you would like to pass on about their reading.</a:t>
            </a:r>
          </a:p>
        </p:txBody>
      </p:sp>
    </p:spTree>
    <p:extLst>
      <p:ext uri="{BB962C8B-B14F-4D97-AF65-F5344CB8AC3E}">
        <p14:creationId xmlns:p14="http://schemas.microsoft.com/office/powerpoint/2010/main" val="15006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D24AE5-EACA-40FA-9FB1-5288D6D62E2E}"/>
              </a:ext>
            </a:extLst>
          </p:cNvPr>
          <p:cNvPicPr>
            <a:picLocks noChangeAspect="1"/>
          </p:cNvPicPr>
          <p:nvPr/>
        </p:nvPicPr>
        <p:blipFill>
          <a:blip r:embed="rId2"/>
          <a:stretch>
            <a:fillRect/>
          </a:stretch>
        </p:blipFill>
        <p:spPr>
          <a:xfrm>
            <a:off x="290945" y="106146"/>
            <a:ext cx="5107203" cy="6645708"/>
          </a:xfrm>
          <a:prstGeom prst="rect">
            <a:avLst/>
          </a:prstGeom>
        </p:spPr>
      </p:pic>
      <p:sp>
        <p:nvSpPr>
          <p:cNvPr id="3" name="TextBox 2">
            <a:extLst>
              <a:ext uri="{FF2B5EF4-FFF2-40B4-BE49-F238E27FC236}">
                <a16:creationId xmlns:a16="http://schemas.microsoft.com/office/drawing/2014/main" id="{C9A57149-1264-427C-8FD9-FA64887F8F5E}"/>
              </a:ext>
            </a:extLst>
          </p:cNvPr>
          <p:cNvSpPr txBox="1"/>
          <p:nvPr/>
        </p:nvSpPr>
        <p:spPr>
          <a:xfrm>
            <a:off x="6539345" y="845127"/>
            <a:ext cx="4821382" cy="4524315"/>
          </a:xfrm>
          <a:prstGeom prst="rect">
            <a:avLst/>
          </a:prstGeom>
          <a:noFill/>
        </p:spPr>
        <p:txBody>
          <a:bodyPr wrap="square" rtlCol="0">
            <a:spAutoFit/>
          </a:bodyPr>
          <a:lstStyle/>
          <a:p>
            <a:r>
              <a:rPr lang="en-GB" sz="3600" dirty="0"/>
              <a:t>Every day your child reads at home, colour in a square on their chart in their reading record.</a:t>
            </a:r>
          </a:p>
          <a:p>
            <a:endParaRPr lang="en-GB" sz="3600" dirty="0"/>
          </a:p>
          <a:p>
            <a:r>
              <a:rPr lang="en-GB" sz="3600" dirty="0"/>
              <a:t>They will receive a certificate when they reach 100.</a:t>
            </a:r>
          </a:p>
        </p:txBody>
      </p:sp>
    </p:spTree>
    <p:extLst>
      <p:ext uri="{BB962C8B-B14F-4D97-AF65-F5344CB8AC3E}">
        <p14:creationId xmlns:p14="http://schemas.microsoft.com/office/powerpoint/2010/main" val="554872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4A22-75BF-4DD5-8066-69BE76012190}"/>
              </a:ext>
            </a:extLst>
          </p:cNvPr>
          <p:cNvSpPr txBox="1"/>
          <p:nvPr/>
        </p:nvSpPr>
        <p:spPr>
          <a:xfrm>
            <a:off x="886691" y="415636"/>
            <a:ext cx="10169236" cy="3539430"/>
          </a:xfrm>
          <a:prstGeom prst="rect">
            <a:avLst/>
          </a:prstGeom>
          <a:noFill/>
        </p:spPr>
        <p:txBody>
          <a:bodyPr wrap="square" rtlCol="0">
            <a:spAutoFit/>
          </a:bodyPr>
          <a:lstStyle/>
          <a:p>
            <a:r>
              <a:rPr lang="en-GB" sz="2800" dirty="0"/>
              <a:t>Books will be checked and changed on :</a:t>
            </a:r>
          </a:p>
          <a:p>
            <a:pPr algn="ctr"/>
            <a:r>
              <a:rPr lang="en-GB" sz="2800" dirty="0"/>
              <a:t>Monday’s and Wednesday’s</a:t>
            </a:r>
          </a:p>
          <a:p>
            <a:endParaRPr lang="en-GB" sz="2800" dirty="0"/>
          </a:p>
          <a:p>
            <a:r>
              <a:rPr lang="en-GB" sz="2800" dirty="0"/>
              <a:t>On these days, children can also pick a class library book to be read at home or one of Mrs Burger’s books.</a:t>
            </a:r>
          </a:p>
          <a:p>
            <a:endParaRPr lang="en-GB" sz="2800" dirty="0"/>
          </a:p>
          <a:p>
            <a:r>
              <a:rPr lang="en-GB" sz="2800" dirty="0"/>
              <a:t>All books that are returned to school will be quarantined before being put back on the shelves.</a:t>
            </a:r>
          </a:p>
        </p:txBody>
      </p:sp>
    </p:spTree>
    <p:extLst>
      <p:ext uri="{BB962C8B-B14F-4D97-AF65-F5344CB8AC3E}">
        <p14:creationId xmlns:p14="http://schemas.microsoft.com/office/powerpoint/2010/main" val="2267562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517</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KS2 Reading Workshop</vt:lpstr>
      <vt:lpstr>PowerPoint Presentation</vt:lpstr>
      <vt:lpstr>PowerPoint Presentation</vt:lpstr>
      <vt:lpstr>Home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KS2 Reading Workshop</dc:title>
  <dc:creator>Head</dc:creator>
  <cp:lastModifiedBy>Head</cp:lastModifiedBy>
  <cp:revision>7</cp:revision>
  <dcterms:created xsi:type="dcterms:W3CDTF">2020-09-13T14:13:21Z</dcterms:created>
  <dcterms:modified xsi:type="dcterms:W3CDTF">2020-09-17T16:26:53Z</dcterms:modified>
</cp:coreProperties>
</file>