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62" d="100"/>
          <a:sy n="62" d="100"/>
        </p:scale>
        <p:origin x="71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04C5A-7E36-435D-9D59-17074145F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DBD1AB-0AA2-42E8-ADB8-CEBE294816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E97EC5-D991-49BC-8EFE-AE8D3D57C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7ECA7-44A4-468F-8989-8B06F3BF527D}" type="datetimeFigureOut">
              <a:rPr lang="en-GB" smtClean="0"/>
              <a:t>27/09/2022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B6ABC2-8CE2-4D85-86EB-0AC9D479F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16BE56-FC3A-412A-9F3E-23CFFAD5A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B0554-E576-41AA-8D24-382D74C38E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289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39D12-D3C4-4753-84A7-9F7DC71D6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51C5B2-798B-4578-8183-10D1587B31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2FB794-885D-4B03-A3C5-6AC57B831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7ECA7-44A4-468F-8989-8B06F3BF527D}" type="datetimeFigureOut">
              <a:rPr lang="en-GB" smtClean="0"/>
              <a:t>27/09/2022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A569B3-FA90-46E2-A265-1A0207235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26EFDF-2FD3-48D3-ABC5-28D6146A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B0554-E576-41AA-8D24-382D74C38E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3551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F4E2BB-2DF8-49E0-BF44-27041AFECD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C0B2C6-2671-4CA1-828B-C16184B7D4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66900B-6EB2-44BC-95B2-EEFC5D9A4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7ECA7-44A4-468F-8989-8B06F3BF527D}" type="datetimeFigureOut">
              <a:rPr lang="en-GB" smtClean="0"/>
              <a:t>27/09/2022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9FBFDD-F397-4F02-BB80-B046A5CC0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B75935-FCBA-420A-8E2A-25D657F44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B0554-E576-41AA-8D24-382D74C38E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6078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B3FE5-0261-4956-8D9E-4EB3CD6A0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916975-3BD3-48BA-9C61-855B29DA10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173FF-2898-4533-85CD-5F65EE2AC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7ECA7-44A4-468F-8989-8B06F3BF527D}" type="datetimeFigureOut">
              <a:rPr lang="en-GB" smtClean="0"/>
              <a:t>27/09/2022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271DF0-B9DA-4D87-8DC9-3D750F7B8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5284C-894E-4BF2-8767-98871F4E1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B0554-E576-41AA-8D24-382D74C38E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0770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86CC8-CD55-46DF-9330-4E708FF87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59DDF1-DC65-492B-B961-D6E89D5B1B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30721A-9D5A-4688-BF7E-358843763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7ECA7-44A4-468F-8989-8B06F3BF527D}" type="datetimeFigureOut">
              <a:rPr lang="en-GB" smtClean="0"/>
              <a:t>27/09/2022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F3D9EB-FAE6-44E9-87D7-B824304AA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68C74C-1AD6-42CE-BD94-7D38E58D9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B0554-E576-41AA-8D24-382D74C38E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3500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BA7B0-0D21-4225-A074-AD7E9E1FE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D589F3-707F-4847-B942-D69DBF7A26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457295-7434-4231-AE07-D4630D9034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D287FB-2746-4CD5-B3D4-A5FCB6DE2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7ECA7-44A4-468F-8989-8B06F3BF527D}" type="datetimeFigureOut">
              <a:rPr lang="en-GB" smtClean="0"/>
              <a:t>27/09/2022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026365-7B7B-4214-A04E-1E0558024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29FB06-9410-4779-A01F-7BCB1FD9B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B0554-E576-41AA-8D24-382D74C38E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7266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6E997-0FE8-400F-B799-539308B82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6259B2-A539-4240-8180-A3991C1DB0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A99ED6-46E0-4F3F-B28C-01A4F6A2A7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76C42E-40C2-4833-BC25-C324C5269E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62C894-E093-4BAE-94C2-8CB2D8C22D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1C5E93-0664-472F-8BE0-0101889FC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7ECA7-44A4-468F-8989-8B06F3BF527D}" type="datetimeFigureOut">
              <a:rPr lang="en-GB" smtClean="0"/>
              <a:t>27/09/2022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4F3D93-7D2F-41FB-96DD-93B66BC1E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F00E48-8477-4EC5-BC05-9C546CF03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B0554-E576-41AA-8D24-382D74C38E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6968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A2174-A9A4-4365-9F99-ED7A8C07D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EACD3D-FBB0-4B3B-B6D5-571A1E17A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7ECA7-44A4-468F-8989-8B06F3BF527D}" type="datetimeFigureOut">
              <a:rPr lang="en-GB" smtClean="0"/>
              <a:t>27/09/2022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087865-D717-4F9B-8F8E-C138FE7E7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87761F-3118-4B08-954D-EE2BBCE1A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B0554-E576-41AA-8D24-382D74C38E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282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AA9851-48D5-4E8D-B010-1F51EDA58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7ECA7-44A4-468F-8989-8B06F3BF527D}" type="datetimeFigureOut">
              <a:rPr lang="en-GB" smtClean="0"/>
              <a:t>27/09/2022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7D6018-0D63-4B6D-8781-4D7D180E2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C5C5DF-4066-4255-966B-E4489A3F7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B0554-E576-41AA-8D24-382D74C38E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584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BAAB6-2173-48D1-A431-D56BFACF8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3F44D-2A8E-43A9-BBFD-D8468AAE4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522FD9-FECF-4016-8410-A01A6D01A0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87C3CA-E03E-49CB-90FE-32F55712F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7ECA7-44A4-468F-8989-8B06F3BF527D}" type="datetimeFigureOut">
              <a:rPr lang="en-GB" smtClean="0"/>
              <a:t>27/09/2022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173F48-FF35-4DFC-9EEE-9F0918660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7860CE-0842-4BC4-9A94-6374714BB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B0554-E576-41AA-8D24-382D74C38E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378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CB94D-77F4-4F3B-AEBB-BA7057E14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A529F8-F261-4B54-80D7-B032DC3A4B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45F49A-8238-4CE3-8AEA-971918EA33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10B522-2588-4285-8479-5E876CF13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7ECA7-44A4-468F-8989-8B06F3BF527D}" type="datetimeFigureOut">
              <a:rPr lang="en-GB" smtClean="0"/>
              <a:t>27/09/2022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260C69-0CBC-41E8-8F40-4A8024B2E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112367-7CEC-4CC2-BD23-A2C86429C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B0554-E576-41AA-8D24-382D74C38E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8017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8C6C43-D247-492C-A0A1-212DAB748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A097B2-A351-4A10-83A8-4431DFEAA1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00AD0-27BC-4D07-935A-81161E07FF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7ECA7-44A4-468F-8989-8B06F3BF527D}" type="datetimeFigureOut">
              <a:rPr lang="en-GB" smtClean="0"/>
              <a:t>27/09/2022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254E9-3A04-4474-8BBC-DD136A6EF5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7CA7CF-E4E5-4087-B856-4F387BEE6B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B0554-E576-41AA-8D24-382D74C38E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4370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png"/><Relationship Id="rId7" Type="http://schemas.openxmlformats.org/officeDocument/2006/relationships/hyperlink" Target="http://www.adlingtonstpauls.lancs.sch.uk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bursar@adlingtonstpauls.lancs.sch.uk" TargetMode="External"/><Relationship Id="rId11" Type="http://schemas.openxmlformats.org/officeDocument/2006/relationships/image" Target="../media/image5.png"/><Relationship Id="rId5" Type="http://schemas.openxmlformats.org/officeDocument/2006/relationships/hyperlink" Target="http://www.lancashire.gov.uk/" TargetMode="External"/><Relationship Id="rId10" Type="http://schemas.openxmlformats.org/officeDocument/2006/relationships/image" Target="../media/image4.png"/><Relationship Id="rId4" Type="http://schemas.microsoft.com/office/2007/relationships/hdphoto" Target="../media/hdphoto1.wdp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E74A96-C015-42C3-8DB0-153C1BB141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1199C62-8CF7-475B-8AE8-EA1B17C73D0A}"/>
              </a:ext>
            </a:extLst>
          </p:cNvPr>
          <p:cNvSpPr/>
          <p:nvPr/>
        </p:nvSpPr>
        <p:spPr>
          <a:xfrm>
            <a:off x="731520" y="4242816"/>
            <a:ext cx="3813048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C42EC54C-15C7-4326-BB9C-D078E96193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28" b="92191" l="6357" r="97800">
                        <a14:foregroundMark x1="38631" y1="51410" x2="38631" y2="51410"/>
                        <a14:foregroundMark x1="40587" y1="46638" x2="40587" y2="46638"/>
                        <a14:foregroundMark x1="44499" y1="46204" x2="44499" y2="46204"/>
                        <a14:foregroundMark x1="44988" y1="46638" x2="45966" y2="49892"/>
                        <a14:foregroundMark x1="46455" y1="50759" x2="46455" y2="52061"/>
                        <a14:foregroundMark x1="46455" y1="53145" x2="46455" y2="55098"/>
                        <a14:foregroundMark x1="46455" y1="55748" x2="46455" y2="55748"/>
                        <a14:foregroundMark x1="46455" y1="57701" x2="35452" y2="57918"/>
                        <a14:foregroundMark x1="26161" y1="57918" x2="26161" y2="57918"/>
                        <a14:foregroundMark x1="39120" y1="55315" x2="39120" y2="55315"/>
                        <a14:foregroundMark x1="39120" y1="55315" x2="39120" y2="55315"/>
                        <a14:foregroundMark x1="39364" y1="51844" x2="39120" y2="50108"/>
                        <a14:foregroundMark x1="36919" y1="46638" x2="36919" y2="46638"/>
                        <a14:foregroundMark x1="36919" y1="46204" x2="39120" y2="49458"/>
                        <a14:foregroundMark x1="42787" y1="51193" x2="44499" y2="51410"/>
                        <a14:foregroundMark x1="48900" y1="49241" x2="48900" y2="46855"/>
                        <a14:foregroundMark x1="47188" y1="43601" x2="47188" y2="43601"/>
                        <a14:foregroundMark x1="47188" y1="43601" x2="47188" y2="43601"/>
                        <a14:foregroundMark x1="45966" y1="43818" x2="57457" y2="46204"/>
                        <a14:foregroundMark x1="58191" y1="46204" x2="58191" y2="47289"/>
                        <a14:foregroundMark x1="58191" y1="49241" x2="57457" y2="52061"/>
                        <a14:foregroundMark x1="55746" y1="53796" x2="55746" y2="53796"/>
                        <a14:foregroundMark x1="55257" y1="54664" x2="55257" y2="54664"/>
                        <a14:foregroundMark x1="52812" y1="55315" x2="52323" y2="54447"/>
                        <a14:foregroundMark x1="53545" y1="52061" x2="54523" y2="51193"/>
                        <a14:foregroundMark x1="55012" y1="49458" x2="58191" y2="56399"/>
                        <a14:foregroundMark x1="58191" y1="57918" x2="60147" y2="59002"/>
                        <a14:foregroundMark x1="61614" y1="59002" x2="64548" y2="57267"/>
                        <a14:foregroundMark x1="66259" y1="56399" x2="66259" y2="56399"/>
                        <a14:foregroundMark x1="66259" y1="55098" x2="66259" y2="53796"/>
                        <a14:foregroundMark x1="66748" y1="51844" x2="66748" y2="50542"/>
                        <a14:foregroundMark x1="66748" y1="48156" x2="66748" y2="47289"/>
                        <a14:foregroundMark x1="66748" y1="45336" x2="66748" y2="45336"/>
                        <a14:foregroundMark x1="60147" y1="50759" x2="60147" y2="50759"/>
                        <a14:foregroundMark x1="61125" y1="52061" x2="61125" y2="52061"/>
                        <a14:foregroundMark x1="61125" y1="52061" x2="61125" y2="52061"/>
                        <a14:foregroundMark x1="51345" y1="63991" x2="51345" y2="63991"/>
                        <a14:foregroundMark x1="51345" y1="63991" x2="51345" y2="63991"/>
                        <a14:foregroundMark x1="51345" y1="67896" x2="51345" y2="67896"/>
                        <a14:foregroundMark x1="51345" y1="70499" x2="51345" y2="70499"/>
                        <a14:foregroundMark x1="51345" y1="40564" x2="51345" y2="40564"/>
                        <a14:foregroundMark x1="51345" y1="40564" x2="51345" y2="40564"/>
                        <a14:foregroundMark x1="50611" y1="37093" x2="50611" y2="37093"/>
                        <a14:foregroundMark x1="49633" y1="34056" x2="49633" y2="34056"/>
                        <a14:foregroundMark x1="49389" y1="32104" x2="49389" y2="32104"/>
                        <a14:foregroundMark x1="49389" y1="30586" x2="49389" y2="30586"/>
                        <a14:foregroundMark x1="49633" y1="28416" x2="49633" y2="28416"/>
                        <a14:foregroundMark x1="92665" y1="46855" x2="92665" y2="46855"/>
                        <a14:foregroundMark x1="50122" y1="88503" x2="50122" y2="88503"/>
                        <a14:foregroundMark x1="50122" y1="92191" x2="50122" y2="92191"/>
                        <a14:foregroundMark x1="6601" y1="56616" x2="6601" y2="56616"/>
                        <a14:foregroundMark x1="95110" y1="57701" x2="95110" y2="57701"/>
                        <a14:foregroundMark x1="97800" y1="51844" x2="97800" y2="51844"/>
                        <a14:foregroundMark x1="67237" y1="45336" x2="67237" y2="45336"/>
                        <a14:foregroundMark x1="67237" y1="42950" x2="67237" y2="42950"/>
                        <a14:foregroundMark x1="34963" y1="45987" x2="34963" y2="459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588" y="1291390"/>
            <a:ext cx="4040553" cy="455426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2FC798B-1652-4DC7-9B96-B0736E31D8A2}"/>
              </a:ext>
            </a:extLst>
          </p:cNvPr>
          <p:cNvSpPr txBox="1"/>
          <p:nvPr/>
        </p:nvSpPr>
        <p:spPr>
          <a:xfrm>
            <a:off x="256032" y="1179576"/>
            <a:ext cx="5202936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Online applications are now open for the 2023/2024 Reception intake.</a:t>
            </a:r>
          </a:p>
          <a:p>
            <a:endParaRPr lang="en-GB" dirty="0"/>
          </a:p>
          <a:p>
            <a:r>
              <a:rPr lang="en-GB" dirty="0"/>
              <a:t>Online applications can be found at </a:t>
            </a:r>
            <a:r>
              <a:rPr lang="en-GB" dirty="0">
                <a:hlinkClick r:id="rId5"/>
              </a:rPr>
              <a:t>www.lancashire.gov.uk</a:t>
            </a:r>
            <a:r>
              <a:rPr lang="en-GB" dirty="0"/>
              <a:t> – apply for a school place.</a:t>
            </a:r>
          </a:p>
          <a:p>
            <a:endParaRPr lang="en-GB" dirty="0"/>
          </a:p>
          <a:p>
            <a:r>
              <a:rPr lang="en-GB" dirty="0"/>
              <a:t>Please contact the school office to arrange a mutually convenient time to tour St Paul’s.</a:t>
            </a:r>
          </a:p>
          <a:p>
            <a:r>
              <a:rPr lang="en-GB" dirty="0"/>
              <a:t>Tours are available each Monday, Thursday and  Friday from 3.30pm.</a:t>
            </a:r>
          </a:p>
          <a:p>
            <a:r>
              <a:rPr lang="en-GB" dirty="0"/>
              <a:t>Alternatively, an ‘Open Morning’ will be held on the following dates at 11.00am:</a:t>
            </a:r>
          </a:p>
          <a:p>
            <a:r>
              <a:rPr lang="en-GB" dirty="0"/>
              <a:t>21</a:t>
            </a:r>
            <a:r>
              <a:rPr lang="en-GB" baseline="30000" dirty="0"/>
              <a:t>st</a:t>
            </a:r>
            <a:r>
              <a:rPr lang="en-GB" dirty="0"/>
              <a:t> September, 28</a:t>
            </a:r>
            <a:r>
              <a:rPr lang="en-GB" baseline="30000" dirty="0"/>
              <a:t>th</a:t>
            </a:r>
            <a:r>
              <a:rPr lang="en-GB" dirty="0"/>
              <a:t> September, 12</a:t>
            </a:r>
            <a:r>
              <a:rPr lang="en-GB" baseline="30000" dirty="0"/>
              <a:t>th</a:t>
            </a:r>
            <a:r>
              <a:rPr lang="en-GB" dirty="0"/>
              <a:t> October and 19</a:t>
            </a:r>
            <a:r>
              <a:rPr lang="en-GB" baseline="30000" dirty="0"/>
              <a:t>th</a:t>
            </a:r>
            <a:r>
              <a:rPr lang="en-GB" dirty="0"/>
              <a:t> October.</a:t>
            </a:r>
          </a:p>
          <a:p>
            <a:endParaRPr lang="en-GB" dirty="0"/>
          </a:p>
          <a:p>
            <a:r>
              <a:rPr lang="en-GB" dirty="0"/>
              <a:t>         T: 01257 480276</a:t>
            </a:r>
          </a:p>
          <a:p>
            <a:endParaRPr lang="en-GB" sz="700" dirty="0"/>
          </a:p>
          <a:p>
            <a:r>
              <a:rPr lang="en-GB" dirty="0"/>
              <a:t>         E: </a:t>
            </a:r>
            <a:r>
              <a:rPr lang="en-GB" dirty="0">
                <a:hlinkClick r:id="rId6"/>
              </a:rPr>
              <a:t>bursar@adlingtonstpauls.lancs.sch.uk</a:t>
            </a:r>
            <a:r>
              <a:rPr lang="en-GB" dirty="0"/>
              <a:t> </a:t>
            </a:r>
          </a:p>
          <a:p>
            <a:endParaRPr lang="en-GB" sz="700" dirty="0"/>
          </a:p>
          <a:p>
            <a:r>
              <a:rPr lang="en-GB" dirty="0"/>
              <a:t>        W: </a:t>
            </a:r>
            <a:r>
              <a:rPr lang="en-GB" dirty="0">
                <a:hlinkClick r:id="rId7"/>
              </a:rPr>
              <a:t>www.adlingtonstpauls.lancs.sch.uk</a:t>
            </a:r>
            <a:r>
              <a:rPr lang="en-GB" dirty="0"/>
              <a:t> </a:t>
            </a:r>
          </a:p>
          <a:p>
            <a:endParaRPr lang="en-GB" sz="700" dirty="0"/>
          </a:p>
          <a:p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D245606-204A-44D2-BD2E-AA6AEF795E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222" r="98556">
                        <a14:foregroundMark x1="6444" y1="35222" x2="6444" y2="35222"/>
                        <a14:foregroundMark x1="7222" y1="44667" x2="7222" y2="44667"/>
                        <a14:foregroundMark x1="3556" y1="44556" x2="3556" y2="44556"/>
                        <a14:foregroundMark x1="2333" y1="37556" x2="2333" y2="37556"/>
                        <a14:foregroundMark x1="92222" y1="31333" x2="92222" y2="31333"/>
                        <a14:foregroundMark x1="94667" y1="33889" x2="94667" y2="33889"/>
                        <a14:foregroundMark x1="98556" y1="38444" x2="98556" y2="38444"/>
                        <a14:foregroundMark x1="97222" y1="45556" x2="97222" y2="45556"/>
                        <a14:foregroundMark x1="91000" y1="46889" x2="90556" y2="46889"/>
                        <a14:foregroundMark x1="40889" y1="38667" x2="40889" y2="38667"/>
                        <a14:foregroundMark x1="61667" y1="86667" x2="61667" y2="86667"/>
                        <a14:foregroundMark x1="1222" y1="37444" x2="1222" y2="374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0227" y="5202544"/>
            <a:ext cx="429768" cy="4297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127D0D8-8C5F-4A42-A1D1-296F6BA07DE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7992" y="5701337"/>
            <a:ext cx="437910" cy="34747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6138935-DC19-48A7-8887-E2EAD79A912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7659" y="6048809"/>
            <a:ext cx="420624" cy="42062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856D349-94CF-198D-CA55-C2F73AA8EF04}"/>
              </a:ext>
            </a:extLst>
          </p:cNvPr>
          <p:cNvSpPr/>
          <p:nvPr/>
        </p:nvSpPr>
        <p:spPr>
          <a:xfrm>
            <a:off x="53902" y="162167"/>
            <a:ext cx="799281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2023/2024 Admissions</a:t>
            </a:r>
          </a:p>
        </p:txBody>
      </p:sp>
    </p:spTree>
    <p:extLst>
      <p:ext uri="{BB962C8B-B14F-4D97-AF65-F5344CB8AC3E}">
        <p14:creationId xmlns:p14="http://schemas.microsoft.com/office/powerpoint/2010/main" val="22462989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119</Words>
  <Application>Microsoft Office PowerPoint</Application>
  <PresentationFormat>Widescreen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9021, bursar</dc:creator>
  <cp:lastModifiedBy>Julia Burger</cp:lastModifiedBy>
  <cp:revision>2</cp:revision>
  <dcterms:created xsi:type="dcterms:W3CDTF">2021-09-06T13:27:20Z</dcterms:created>
  <dcterms:modified xsi:type="dcterms:W3CDTF">2022-09-27T19:42:13Z</dcterms:modified>
</cp:coreProperties>
</file>