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CF887-F0D1-A042-9986-130168CEC261}"/>
              </a:ext>
            </a:extLst>
          </p:cNvPr>
          <p:cNvSpPr/>
          <p:nvPr/>
        </p:nvSpPr>
        <p:spPr>
          <a:xfrm>
            <a:off x="0" y="0"/>
            <a:ext cx="12192000" cy="685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73098-95D4-A04E-9CAC-41940408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014"/>
            <a:ext cx="12192000" cy="403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Click to edit Master subtitle style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FF16D-8D19-7342-8293-FB3EA904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41376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E0D53-EDC7-8947-8137-9C5085CDD7BC}"/>
              </a:ext>
            </a:extLst>
          </p:cNvPr>
          <p:cNvSpPr txBox="1"/>
          <p:nvPr/>
        </p:nvSpPr>
        <p:spPr>
          <a:xfrm>
            <a:off x="117966" y="327710"/>
            <a:ext cx="5059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Primary Languages Network Online CPD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69CAF-43A2-E24F-88B8-852ECD5231FE}"/>
              </a:ext>
            </a:extLst>
          </p:cNvPr>
          <p:cNvSpPr txBox="1"/>
          <p:nvPr/>
        </p:nvSpPr>
        <p:spPr>
          <a:xfrm>
            <a:off x="9266239" y="281544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Say it. Spell it. FRENCH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FDD1F-DAF7-FC42-8F65-54072D2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6017302"/>
            <a:ext cx="2037689" cy="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2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38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A891-521C-4974-97CE-A425C424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FE5D3-433D-4086-A8CB-77952678D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752F0-454A-4D37-814E-3AD5F7C4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DF6A-76DF-4185-BE93-8B3F29DEC6EB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72E0E-1FDC-4230-B5B6-2030E653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C508C-5DD7-4F18-B391-5BD92E03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CCD2-DA55-4F7F-B1CF-3AD913692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7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CF887-F0D1-A042-9986-130168CEC261}"/>
              </a:ext>
            </a:extLst>
          </p:cNvPr>
          <p:cNvSpPr/>
          <p:nvPr/>
        </p:nvSpPr>
        <p:spPr>
          <a:xfrm>
            <a:off x="0" y="0"/>
            <a:ext cx="12192000" cy="68532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73098-95D4-A04E-9CAC-41940408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014"/>
            <a:ext cx="12192000" cy="403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Click to edit Master subtitle style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FF16D-8D19-7342-8293-FB3EA904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41376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E0D53-EDC7-8947-8137-9C5085CDD7BC}"/>
              </a:ext>
            </a:extLst>
          </p:cNvPr>
          <p:cNvSpPr txBox="1"/>
          <p:nvPr/>
        </p:nvSpPr>
        <p:spPr>
          <a:xfrm>
            <a:off x="117966" y="327710"/>
            <a:ext cx="5059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Primary Languages Network Online CPD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69CAF-43A2-E24F-88B8-852ECD5231FE}"/>
              </a:ext>
            </a:extLst>
          </p:cNvPr>
          <p:cNvSpPr txBox="1"/>
          <p:nvPr/>
        </p:nvSpPr>
        <p:spPr>
          <a:xfrm>
            <a:off x="9266239" y="281544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Say it. Spell it. FRENCH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FDD1F-DAF7-FC42-8F65-54072D2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6017302"/>
            <a:ext cx="2037689" cy="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CF887-F0D1-A042-9986-130168CEC261}"/>
              </a:ext>
            </a:extLst>
          </p:cNvPr>
          <p:cNvSpPr/>
          <p:nvPr/>
        </p:nvSpPr>
        <p:spPr>
          <a:xfrm>
            <a:off x="0" y="0"/>
            <a:ext cx="12192000" cy="68532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73098-95D4-A04E-9CAC-41940408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014"/>
            <a:ext cx="12192000" cy="403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Click to edit Master subtitle style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FF16D-8D19-7342-8293-FB3EA904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41376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E0D53-EDC7-8947-8137-9C5085CDD7BC}"/>
              </a:ext>
            </a:extLst>
          </p:cNvPr>
          <p:cNvSpPr txBox="1"/>
          <p:nvPr/>
        </p:nvSpPr>
        <p:spPr>
          <a:xfrm>
            <a:off x="117966" y="327710"/>
            <a:ext cx="5059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Primary Languages Network Online CPD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69CAF-43A2-E24F-88B8-852ECD5231FE}"/>
              </a:ext>
            </a:extLst>
          </p:cNvPr>
          <p:cNvSpPr txBox="1"/>
          <p:nvPr/>
        </p:nvSpPr>
        <p:spPr>
          <a:xfrm>
            <a:off x="9266239" y="281544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Say it. Spell it. FRENCH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FDD1F-DAF7-FC42-8F65-54072D2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6017302"/>
            <a:ext cx="2037689" cy="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3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CF887-F0D1-A042-9986-130168CEC261}"/>
              </a:ext>
            </a:extLst>
          </p:cNvPr>
          <p:cNvSpPr/>
          <p:nvPr/>
        </p:nvSpPr>
        <p:spPr>
          <a:xfrm>
            <a:off x="0" y="0"/>
            <a:ext cx="12192000" cy="6853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73098-95D4-A04E-9CAC-41940408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014"/>
            <a:ext cx="12192000" cy="403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Click to edit Master subtitle style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FF16D-8D19-7342-8293-FB3EA904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41376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E0D53-EDC7-8947-8137-9C5085CDD7BC}"/>
              </a:ext>
            </a:extLst>
          </p:cNvPr>
          <p:cNvSpPr txBox="1"/>
          <p:nvPr/>
        </p:nvSpPr>
        <p:spPr>
          <a:xfrm>
            <a:off x="117966" y="327710"/>
            <a:ext cx="5059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Primary Languages Network Online CPD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69CAF-43A2-E24F-88B8-852ECD5231FE}"/>
              </a:ext>
            </a:extLst>
          </p:cNvPr>
          <p:cNvSpPr txBox="1"/>
          <p:nvPr/>
        </p:nvSpPr>
        <p:spPr>
          <a:xfrm>
            <a:off x="9266239" y="281544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Say it. Spell it. FRENCH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FDD1F-DAF7-FC42-8F65-54072D2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6017302"/>
            <a:ext cx="2037689" cy="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7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8CF887-F0D1-A042-9986-130168CEC261}"/>
              </a:ext>
            </a:extLst>
          </p:cNvPr>
          <p:cNvSpPr/>
          <p:nvPr/>
        </p:nvSpPr>
        <p:spPr>
          <a:xfrm>
            <a:off x="0" y="0"/>
            <a:ext cx="12192000" cy="68532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CC73098-95D4-A04E-9CAC-419404083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50014"/>
            <a:ext cx="12192000" cy="403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sz="160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Click to edit Master subtitle style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49FF16D-8D19-7342-8293-FB3EA904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41376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E0D53-EDC7-8947-8137-9C5085CDD7BC}"/>
              </a:ext>
            </a:extLst>
          </p:cNvPr>
          <p:cNvSpPr txBox="1"/>
          <p:nvPr/>
        </p:nvSpPr>
        <p:spPr>
          <a:xfrm>
            <a:off x="117966" y="327710"/>
            <a:ext cx="5059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 Primary Languages Network Online CPD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A69CAF-43A2-E24F-88B8-852ECD5231FE}"/>
              </a:ext>
            </a:extLst>
          </p:cNvPr>
          <p:cNvSpPr txBox="1"/>
          <p:nvPr/>
        </p:nvSpPr>
        <p:spPr>
          <a:xfrm>
            <a:off x="9266239" y="281544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Say it. Spell it. FRENCH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2FDD1F-DAF7-FC42-8F65-54072D2B5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6017302"/>
            <a:ext cx="2037689" cy="7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2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87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72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E147D0-0D4C-DC4C-B381-0D5D2890A921}"/>
              </a:ext>
            </a:extLst>
          </p:cNvPr>
          <p:cNvSpPr/>
          <p:nvPr/>
        </p:nvSpPr>
        <p:spPr>
          <a:xfrm>
            <a:off x="0" y="0"/>
            <a:ext cx="12192000" cy="68532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A9AA4BC-7F3E-2242-A770-ADE4E03A2921}"/>
              </a:ext>
            </a:extLst>
          </p:cNvPr>
          <p:cNvSpPr txBox="1">
            <a:spLocks/>
          </p:cNvSpPr>
          <p:nvPr/>
        </p:nvSpPr>
        <p:spPr>
          <a:xfrm>
            <a:off x="0" y="6450014"/>
            <a:ext cx="12192000" cy="403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altLang="en-US" sz="160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 Primary Languages Network 2019	   	      	                                        			 Primary Languages</a:t>
            </a:r>
            <a:endParaRPr lang="en-GB" altLang="en-US" sz="1800">
              <a:solidFill>
                <a:schemeClr val="bg1"/>
              </a:solidFill>
              <a:latin typeface="+mj-lt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3B2E0D9-930F-B441-A4B2-A57B6454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41376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86F52-9FB7-2B4B-B42E-D70909A2C8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09" y="6017302"/>
            <a:ext cx="2037689" cy="759025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7D319F49-3235-1D45-BC67-2875971B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58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0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D1C2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50F0AA-A729-47B6-9346-11385BB5B01D}"/>
              </a:ext>
            </a:extLst>
          </p:cNvPr>
          <p:cNvSpPr/>
          <p:nvPr/>
        </p:nvSpPr>
        <p:spPr>
          <a:xfrm>
            <a:off x="-147961" y="-128726"/>
            <a:ext cx="12339961" cy="69867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A86B2C-27BD-4014-94F9-B2B43E1A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609"/>
            <a:ext cx="10515600" cy="1325563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en-GB" dirty="0">
                <a:solidFill>
                  <a:schemeClr val="tx1"/>
                </a:solidFill>
              </a:rPr>
              <a:t>‘Tote bag’ Design Competition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‘One world for all’</a:t>
            </a:r>
            <a:br>
              <a:rPr lang="en-GB" dirty="0"/>
            </a:b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1891897-AA79-4C6E-896A-24A08AB2278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150" y="2350314"/>
            <a:ext cx="4559113" cy="3419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8D1AFB6-4F36-4E0B-A48D-6888526F1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9"/>
          <a:stretch/>
        </p:blipFill>
        <p:spPr>
          <a:xfrm>
            <a:off x="5056338" y="3232175"/>
            <a:ext cx="3716183" cy="3107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C5F8CBEC-263A-48DB-B433-626FDF978E75}"/>
              </a:ext>
            </a:extLst>
          </p:cNvPr>
          <p:cNvSpPr/>
          <p:nvPr/>
        </p:nvSpPr>
        <p:spPr>
          <a:xfrm>
            <a:off x="8406414" y="1818216"/>
            <a:ext cx="2947386" cy="1662268"/>
          </a:xfrm>
          <a:prstGeom prst="wedgeEllipseCallout">
            <a:avLst>
              <a:gd name="adj1" fmla="val -90516"/>
              <a:gd name="adj2" fmla="val 7661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We need your help!</a:t>
            </a:r>
          </a:p>
        </p:txBody>
      </p:sp>
    </p:spTree>
    <p:extLst>
      <p:ext uri="{BB962C8B-B14F-4D97-AF65-F5344CB8AC3E}">
        <p14:creationId xmlns:p14="http://schemas.microsoft.com/office/powerpoint/2010/main" val="216854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2C74E2-932C-4DD4-8802-73B657638800}"/>
              </a:ext>
            </a:extLst>
          </p:cNvPr>
          <p:cNvSpPr/>
          <p:nvPr/>
        </p:nvSpPr>
        <p:spPr>
          <a:xfrm>
            <a:off x="-147961" y="-64363"/>
            <a:ext cx="12339961" cy="6986726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A96A6-65B1-45AF-A96D-2244246C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282" y="3607807"/>
            <a:ext cx="7074763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GB" b="0" dirty="0">
                <a:solidFill>
                  <a:schemeClr val="tx1"/>
                </a:solidFill>
              </a:rPr>
              <a:t>2 years ago a student created this statement for the tote bag for the PLN conference.</a:t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/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Now we have run out of bags!</a:t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/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We would like your students to design the </a:t>
            </a:r>
            <a:r>
              <a:rPr lang="en-GB" u="sng" dirty="0">
                <a:solidFill>
                  <a:schemeClr val="tx1"/>
                </a:solidFill>
              </a:rPr>
              <a:t>whole bag</a:t>
            </a:r>
            <a:r>
              <a:rPr lang="en-GB" b="0" dirty="0">
                <a:solidFill>
                  <a:schemeClr val="tx1"/>
                </a:solidFill>
              </a:rPr>
              <a:t/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C5CC7-47C3-4F44-B937-3BD5E2F9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0A18228-2864-43DC-BF1C-1BEE8B6E705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6087" y="1590496"/>
            <a:ext cx="5379495" cy="4034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476510-F432-47ED-86C6-C6F96589B9FD}"/>
              </a:ext>
            </a:extLst>
          </p:cNvPr>
          <p:cNvSpPr txBox="1">
            <a:spLocks/>
          </p:cNvSpPr>
          <p:nvPr/>
        </p:nvSpPr>
        <p:spPr>
          <a:xfrm>
            <a:off x="2040711" y="0"/>
            <a:ext cx="10515600" cy="97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2"/>
                </a:solidFill>
              </a:rPr>
              <a:t>Why do we want your ideas?</a:t>
            </a:r>
          </a:p>
        </p:txBody>
      </p:sp>
    </p:spTree>
    <p:extLst>
      <p:ext uri="{BB962C8B-B14F-4D97-AF65-F5344CB8AC3E}">
        <p14:creationId xmlns:p14="http://schemas.microsoft.com/office/powerpoint/2010/main" val="227502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D7AF-388A-4FCC-94B7-C05CB0C8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288" y="310589"/>
            <a:ext cx="10515600" cy="97667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Competition rules</a:t>
            </a: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17D9-055B-4D2F-8D9D-90D071AA1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AC8B55D-F48F-469E-AC53-8273ACA26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6460" y="2762536"/>
            <a:ext cx="3560855" cy="2670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7DC8D-C01C-4585-9075-12998A64475D}"/>
              </a:ext>
            </a:extLst>
          </p:cNvPr>
          <p:cNvSpPr txBox="1"/>
          <p:nvPr/>
        </p:nvSpPr>
        <p:spPr>
          <a:xfrm>
            <a:off x="170988" y="798925"/>
            <a:ext cx="9368465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1 entry per student</a:t>
            </a:r>
            <a:r>
              <a:rPr lang="en-GB" sz="1900" b="1" dirty="0">
                <a:solidFill>
                  <a:srgbClr val="FFFF00"/>
                </a:solidFill>
              </a:rPr>
              <a:t>, you can send in as many student entries as you like</a:t>
            </a:r>
          </a:p>
          <a:p>
            <a:endParaRPr lang="en-GB" sz="19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Needs student name, year and school somewhere </a:t>
            </a:r>
            <a:r>
              <a:rPr lang="en-GB" sz="1900" b="1" dirty="0">
                <a:solidFill>
                  <a:srgbClr val="FFFF00"/>
                </a:solidFill>
              </a:rPr>
              <a:t>visible for us to see </a:t>
            </a:r>
            <a:r>
              <a:rPr lang="en-GB" sz="1900" b="1" i="1" dirty="0">
                <a:solidFill>
                  <a:srgbClr val="FFFF00"/>
                </a:solidFill>
              </a:rPr>
              <a:t>(names of students are solely for identifying the competition winner and will not be shared)</a:t>
            </a:r>
          </a:p>
          <a:p>
            <a:endParaRPr lang="en-GB" sz="1900" b="1" i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rgbClr val="FFFF00"/>
                </a:solidFill>
              </a:rPr>
              <a:t>H</a:t>
            </a:r>
            <a:r>
              <a:rPr lang="en-GB" sz="1900" b="1" dirty="0" smtClean="0">
                <a:solidFill>
                  <a:srgbClr val="FFFF00"/>
                </a:solidFill>
              </a:rPr>
              <a:t>and </a:t>
            </a:r>
            <a:r>
              <a:rPr lang="en-GB" sz="1900" b="1" dirty="0">
                <a:solidFill>
                  <a:srgbClr val="FFFF00"/>
                </a:solidFill>
              </a:rPr>
              <a:t>in </a:t>
            </a:r>
            <a:r>
              <a:rPr lang="en-GB" sz="2800" b="1" dirty="0" smtClean="0">
                <a:solidFill>
                  <a:srgbClr val="FFFF00"/>
                </a:solidFill>
              </a:rPr>
              <a:t>by 15 June 2020</a:t>
            </a:r>
            <a:endParaRPr lang="en-GB" sz="2800" b="1" dirty="0">
              <a:solidFill>
                <a:srgbClr val="FFFF00"/>
              </a:solidFill>
            </a:endParaRPr>
          </a:p>
          <a:p>
            <a:endParaRPr lang="en-GB" sz="19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FF00"/>
                </a:solidFill>
              </a:rPr>
              <a:t>Prize for both school and student</a:t>
            </a:r>
            <a:r>
              <a:rPr lang="en-GB" sz="1900" b="1" dirty="0">
                <a:solidFill>
                  <a:srgbClr val="FFFF00"/>
                </a:solidFill>
              </a:rPr>
              <a:t>, to be presented at your school and/or conference</a:t>
            </a:r>
          </a:p>
          <a:p>
            <a:endParaRPr lang="en-GB" sz="19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rgbClr val="FFFF00"/>
                </a:solidFill>
              </a:rPr>
              <a:t>All entries </a:t>
            </a:r>
            <a:r>
              <a:rPr lang="en-GB" sz="1900" b="1" dirty="0" smtClean="0">
                <a:solidFill>
                  <a:srgbClr val="FFFF00"/>
                </a:solidFill>
              </a:rPr>
              <a:t>will </a:t>
            </a:r>
            <a:r>
              <a:rPr lang="en-GB" sz="1900" b="1" dirty="0">
                <a:solidFill>
                  <a:srgbClr val="FFFF00"/>
                </a:solidFill>
              </a:rPr>
              <a:t>be judged by a panel of the PLN team, and a couple of students</a:t>
            </a:r>
          </a:p>
          <a:p>
            <a:endParaRPr lang="en-GB" sz="19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FF00"/>
                </a:solidFill>
              </a:rPr>
              <a:t>Take a </a:t>
            </a:r>
            <a:r>
              <a:rPr lang="en-GB" sz="2800" b="1" dirty="0" smtClean="0">
                <a:solidFill>
                  <a:srgbClr val="FFFF00"/>
                </a:solidFill>
              </a:rPr>
              <a:t>picture of entries </a:t>
            </a:r>
            <a:r>
              <a:rPr lang="en-GB" b="1" dirty="0" smtClean="0">
                <a:solidFill>
                  <a:srgbClr val="FFFF00"/>
                </a:solidFill>
              </a:rPr>
              <a:t>and</a:t>
            </a:r>
            <a:r>
              <a:rPr lang="en-GB" sz="2800" b="1" dirty="0" smtClean="0">
                <a:solidFill>
                  <a:srgbClr val="FFFF00"/>
                </a:solidFill>
              </a:rPr>
              <a:t> s</a:t>
            </a:r>
            <a:r>
              <a:rPr lang="en-GB" sz="2800" b="1" dirty="0" smtClean="0">
                <a:solidFill>
                  <a:srgbClr val="FFFF00"/>
                </a:solidFill>
              </a:rPr>
              <a:t>end </a:t>
            </a:r>
            <a:r>
              <a:rPr lang="en-GB" sz="2800" b="1" dirty="0">
                <a:solidFill>
                  <a:srgbClr val="FFFF00"/>
                </a:solidFill>
              </a:rPr>
              <a:t>by </a:t>
            </a:r>
            <a:r>
              <a:rPr lang="en-GB" sz="2800" b="1" dirty="0" smtClean="0">
                <a:solidFill>
                  <a:srgbClr val="FFFF00"/>
                </a:solidFill>
              </a:rPr>
              <a:t> email </a:t>
            </a:r>
            <a:r>
              <a:rPr lang="en-GB" sz="1900" b="1" dirty="0" smtClean="0">
                <a:solidFill>
                  <a:srgbClr val="FFFF00"/>
                </a:solidFill>
              </a:rPr>
              <a:t>to a.saulnier@woodfall.cheshire.sch.uk </a:t>
            </a: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8682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35F7C9-8978-44DB-AC85-7701C7D05F4D}"/>
              </a:ext>
            </a:extLst>
          </p:cNvPr>
          <p:cNvSpPr/>
          <p:nvPr/>
        </p:nvSpPr>
        <p:spPr>
          <a:xfrm>
            <a:off x="-147961" y="0"/>
            <a:ext cx="12339961" cy="6986726"/>
          </a:xfrm>
          <a:prstGeom prst="rec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4D7AF-388A-4FCC-94B7-C05CB0C82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551" y="146979"/>
            <a:ext cx="10515600" cy="97667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2"/>
                </a:solidFill>
              </a:rPr>
              <a:t>Bag design instructions</a:t>
            </a:r>
            <a:br>
              <a:rPr lang="en-GB" dirty="0">
                <a:solidFill>
                  <a:schemeClr val="bg2"/>
                </a:solidFill>
              </a:rPr>
            </a:b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F080D8-A9DC-4421-8FD6-30F9B26B2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7DC8D-C01C-4585-9075-12998A64475D}"/>
              </a:ext>
            </a:extLst>
          </p:cNvPr>
          <p:cNvSpPr txBox="1"/>
          <p:nvPr/>
        </p:nvSpPr>
        <p:spPr>
          <a:xfrm>
            <a:off x="5765641" y="882322"/>
            <a:ext cx="55491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/>
                </a:solidFill>
              </a:rPr>
              <a:t>The theme of the bag should be about ‘One world for all’</a:t>
            </a:r>
          </a:p>
          <a:p>
            <a:endParaRPr lang="en-GB" sz="20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/>
                </a:solidFill>
              </a:rPr>
              <a:t>Design on the template provided (in PDF), or draw on an A4/5 piece of paper</a:t>
            </a:r>
          </a:p>
          <a:p>
            <a:endParaRPr lang="en-GB" sz="20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/>
                </a:solidFill>
              </a:rPr>
              <a:t>Design needs one statement with a maximum characters of 60 e.g. </a:t>
            </a:r>
            <a:r>
              <a:rPr lang="en-GB" sz="2000" b="1" i="1" dirty="0">
                <a:solidFill>
                  <a:schemeClr val="bg2"/>
                </a:solidFill>
              </a:rPr>
              <a:t>“Learn a language and discover the world”</a:t>
            </a:r>
          </a:p>
          <a:p>
            <a:endParaRPr lang="en-GB" sz="2000" b="1" i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2"/>
                </a:solidFill>
              </a:rPr>
              <a:t>Can only use the colours provided (black and white also)</a:t>
            </a:r>
          </a:p>
          <a:p>
            <a:endParaRPr lang="en-GB" sz="2000" b="1" dirty="0">
              <a:solidFill>
                <a:schemeClr val="bg2"/>
              </a:solidFill>
            </a:endParaRPr>
          </a:p>
          <a:p>
            <a:r>
              <a:rPr lang="en-GB" sz="2000" b="1" dirty="0" smtClean="0">
                <a:solidFill>
                  <a:schemeClr val="bg2"/>
                </a:solidFill>
              </a:rPr>
              <a:t> 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B2798E-66B9-4364-86BC-400B9D74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1924"/>
          <a:stretch/>
        </p:blipFill>
        <p:spPr>
          <a:xfrm>
            <a:off x="1198126" y="882322"/>
            <a:ext cx="3897750" cy="573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18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86000" y="1182916"/>
            <a:ext cx="860842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8800" b="1" dirty="0">
                <a:solidFill>
                  <a:srgbClr val="FFFFFF"/>
                </a:solidFill>
              </a:rPr>
              <a:t>Be as creative as you want to be.</a:t>
            </a:r>
            <a:endParaRPr lang="en-GB" sz="8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0613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PLN">
      <a:dk1>
        <a:srgbClr val="8A095B"/>
      </a:dk1>
      <a:lt1>
        <a:srgbClr val="FFFFFF"/>
      </a:lt1>
      <a:dk2>
        <a:srgbClr val="FAB122"/>
      </a:dk2>
      <a:lt2>
        <a:srgbClr val="FFFFFF"/>
      </a:lt2>
      <a:accent1>
        <a:srgbClr val="FAB122"/>
      </a:accent1>
      <a:accent2>
        <a:srgbClr val="8A095B"/>
      </a:accent2>
      <a:accent3>
        <a:srgbClr val="ED1C24"/>
      </a:accent3>
      <a:accent4>
        <a:srgbClr val="00AEEF"/>
      </a:accent4>
      <a:accent5>
        <a:srgbClr val="20B313"/>
      </a:accent5>
      <a:accent6>
        <a:srgbClr val="BABABA"/>
      </a:accent6>
      <a:hlink>
        <a:srgbClr val="8A095B"/>
      </a:hlink>
      <a:folHlink>
        <a:srgbClr val="B72C5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4DDD5285-870B-4D1F-A440-EC2583FA4C09}" vid="{46CB952C-C729-454C-9D7C-B0FD7959ED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210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Times New Roman</vt:lpstr>
      <vt:lpstr>Theme3</vt:lpstr>
      <vt:lpstr>‘Tote bag’ Design Competition ‘One world for all’ </vt:lpstr>
      <vt:lpstr>2 years ago a student created this statement for the tote bag for the PLN conference.  Now we have run out of bags!  We would like your students to design the whole bag  </vt:lpstr>
      <vt:lpstr>Competition rules </vt:lpstr>
      <vt:lpstr>Bag design instructions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‘Tote bag’ design competition Conference 2020</dc:title>
  <dc:creator>willi</dc:creator>
  <cp:lastModifiedBy>Anne Saulnier</cp:lastModifiedBy>
  <cp:revision>31</cp:revision>
  <cp:lastPrinted>2020-02-10T11:40:20Z</cp:lastPrinted>
  <dcterms:created xsi:type="dcterms:W3CDTF">2020-02-10T10:59:54Z</dcterms:created>
  <dcterms:modified xsi:type="dcterms:W3CDTF">2020-04-03T15:15:58Z</dcterms:modified>
</cp:coreProperties>
</file>