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6" r:id="rId2"/>
  </p:sldIdLst>
  <p:sldSz cx="9144000" cy="6858000" type="screen4x3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E45"/>
    <a:srgbClr val="FF99FF"/>
    <a:srgbClr val="CCFF99"/>
    <a:srgbClr val="CCECFF"/>
    <a:srgbClr val="7F7F7F"/>
    <a:srgbClr val="0083E3"/>
    <a:srgbClr val="D63A36"/>
    <a:srgbClr val="C5322E"/>
    <a:srgbClr val="AE2724"/>
    <a:srgbClr val="CBA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374" autoAdjust="0"/>
  </p:normalViewPr>
  <p:slideViewPr>
    <p:cSldViewPr snapToGrid="0">
      <p:cViewPr>
        <p:scale>
          <a:sx n="210" d="100"/>
          <a:sy n="210" d="100"/>
        </p:scale>
        <p:origin x="-3858" y="-4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7A690E87-47C2-4F37-9FAA-88BA7A72BC0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4AF244DE-9579-4027-8FEF-D162F0E0D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9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6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5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64D4-35B1-42D3-90EB-78CAA074F6D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24604" y="-1180192"/>
            <a:ext cx="6872311" cy="9204078"/>
          </a:xfrm>
          <a:prstGeom prst="rect">
            <a:avLst/>
          </a:prstGeom>
        </p:spPr>
      </p:pic>
      <p:grpSp>
        <p:nvGrpSpPr>
          <p:cNvPr id="157" name="Group 156"/>
          <p:cNvGrpSpPr/>
          <p:nvPr/>
        </p:nvGrpSpPr>
        <p:grpSpPr>
          <a:xfrm>
            <a:off x="0" y="2110167"/>
            <a:ext cx="9136158" cy="3646843"/>
            <a:chOff x="-14990" y="1922398"/>
            <a:chExt cx="12181544" cy="3558978"/>
          </a:xfrm>
        </p:grpSpPr>
        <p:sp>
          <p:nvSpPr>
            <p:cNvPr id="194" name="Freeform 19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198" name="Isosceles Triangle 19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Isosceles Triangle 19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Isosceles Triangle 20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6114908" y="4997408"/>
            <a:ext cx="667407" cy="622353"/>
            <a:chOff x="6453494" y="2317132"/>
            <a:chExt cx="1969724" cy="2047043"/>
          </a:xfrm>
        </p:grpSpPr>
        <p:sp>
          <p:nvSpPr>
            <p:cNvPr id="79" name="Oval 78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0" name="Oval 79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19039" y="2852508"/>
              <a:ext cx="1018104" cy="835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Six</a:t>
              </a:r>
              <a:endParaRPr lang="en-US" sz="105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670583" y="3159909"/>
            <a:ext cx="667146" cy="634766"/>
            <a:chOff x="2723553" y="152401"/>
            <a:chExt cx="2377932" cy="2288252"/>
          </a:xfrm>
        </p:grpSpPr>
        <p:sp>
          <p:nvSpPr>
            <p:cNvPr id="125" name="Oval 124"/>
            <p:cNvSpPr/>
            <p:nvPr/>
          </p:nvSpPr>
          <p:spPr>
            <a:xfrm>
              <a:off x="2723553" y="1666501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2877659" y="152401"/>
              <a:ext cx="2102668" cy="1946945"/>
            </a:xfrm>
            <a:prstGeom prst="ellipse">
              <a:avLst/>
            </a:prstGeom>
            <a:solidFill>
              <a:schemeClr val="accent6">
                <a:lumMod val="25000"/>
                <a:lumOff val="75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101071" y="216587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2501" y="750864"/>
              <a:ext cx="1515256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Two</a:t>
              </a:r>
              <a:endParaRPr lang="en-US" sz="105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412644" y="1609263"/>
            <a:ext cx="667146" cy="634766"/>
            <a:chOff x="202300" y="220719"/>
            <a:chExt cx="2377932" cy="2288252"/>
          </a:xfrm>
        </p:grpSpPr>
        <p:sp>
          <p:nvSpPr>
            <p:cNvPr id="130" name="Oval 129"/>
            <p:cNvSpPr/>
            <p:nvPr/>
          </p:nvSpPr>
          <p:spPr>
            <a:xfrm>
              <a:off x="202300" y="1734819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56406" y="220719"/>
              <a:ext cx="2102668" cy="194694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579818" y="284905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38382" y="819182"/>
              <a:ext cx="1480974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One</a:t>
              </a:r>
              <a:endParaRPr lang="en-US" sz="105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674209" y="3126807"/>
            <a:ext cx="667146" cy="634766"/>
            <a:chOff x="5709721" y="152401"/>
            <a:chExt cx="2377932" cy="2288252"/>
          </a:xfrm>
        </p:grpSpPr>
        <p:sp>
          <p:nvSpPr>
            <p:cNvPr id="135" name="Oval 134"/>
            <p:cNvSpPr/>
            <p:nvPr/>
          </p:nvSpPr>
          <p:spPr>
            <a:xfrm>
              <a:off x="5709721" y="1666501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863827" y="152401"/>
              <a:ext cx="2102668" cy="19469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087239" y="216587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982967" y="750864"/>
              <a:ext cx="1806655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Three</a:t>
              </a:r>
              <a:endParaRPr lang="en-US" sz="105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295502" y="4944787"/>
            <a:ext cx="667146" cy="634766"/>
            <a:chOff x="2603480" y="3127937"/>
            <a:chExt cx="2377932" cy="2288252"/>
          </a:xfrm>
        </p:grpSpPr>
        <p:sp>
          <p:nvSpPr>
            <p:cNvPr id="145" name="Oval 144"/>
            <p:cNvSpPr/>
            <p:nvPr/>
          </p:nvSpPr>
          <p:spPr>
            <a:xfrm>
              <a:off x="2603480" y="4642037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/>
            <p:cNvSpPr/>
            <p:nvPr/>
          </p:nvSpPr>
          <p:spPr>
            <a:xfrm>
              <a:off x="2757586" y="3127937"/>
              <a:ext cx="2102668" cy="1946945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980998" y="3192123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045283" y="3726400"/>
              <a:ext cx="1469547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Five</a:t>
              </a:r>
              <a:endParaRPr lang="en-US" sz="105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37565" y="4962635"/>
            <a:ext cx="667146" cy="634766"/>
            <a:chOff x="5880799" y="3127937"/>
            <a:chExt cx="2377932" cy="2288252"/>
          </a:xfrm>
        </p:grpSpPr>
        <p:sp>
          <p:nvSpPr>
            <p:cNvPr id="150" name="Oval 149"/>
            <p:cNvSpPr/>
            <p:nvPr/>
          </p:nvSpPr>
          <p:spPr>
            <a:xfrm>
              <a:off x="5880799" y="4642037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034905" y="3127937"/>
              <a:ext cx="2102668" cy="1946945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258317" y="3192123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274031" y="3726400"/>
              <a:ext cx="1566682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Four</a:t>
              </a:r>
              <a:endParaRPr lang="en-US" sz="105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16114" y="116114"/>
            <a:ext cx="8940800" cy="362857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Computing - The Road to Success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224" y="6270495"/>
            <a:ext cx="672994" cy="490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377357"/>
            <a:ext cx="916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</a:rPr>
              <a:t>Connected Curriculum   </a:t>
            </a:r>
            <a:r>
              <a:rPr lang="en-GB" sz="1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Christleton Primary School   </a:t>
            </a:r>
            <a:r>
              <a:rPr lang="en-GB" sz="1200" dirty="0" smtClean="0">
                <a:solidFill>
                  <a:schemeClr val="accent6">
                    <a:lumMod val="25000"/>
                    <a:lumOff val="75000"/>
                  </a:schemeClr>
                </a:solidFill>
              </a:rPr>
              <a:t>Be the best you can be</a:t>
            </a:r>
            <a:endParaRPr lang="en-GB" sz="110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2149" y="1579794"/>
            <a:ext cx="667146" cy="634766"/>
            <a:chOff x="202300" y="220719"/>
            <a:chExt cx="2377932" cy="2288252"/>
          </a:xfrm>
        </p:grpSpPr>
        <p:sp>
          <p:nvSpPr>
            <p:cNvPr id="109" name="Oval 108"/>
            <p:cNvSpPr/>
            <p:nvPr/>
          </p:nvSpPr>
          <p:spPr>
            <a:xfrm>
              <a:off x="202300" y="1734819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56406" y="220719"/>
              <a:ext cx="2102668" cy="194694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79818" y="284905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1246" y="819182"/>
              <a:ext cx="1595250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EYFS</a:t>
              </a:r>
              <a:endParaRPr lang="en-US" sz="105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22" name="Down Arrow Callout 121"/>
          <p:cNvSpPr/>
          <p:nvPr/>
        </p:nvSpPr>
        <p:spPr>
          <a:xfrm>
            <a:off x="6782579" y="4549513"/>
            <a:ext cx="669221" cy="672662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Combine text, illustrations and audio to create eBooks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89" name="Down Arrow Callout 88"/>
          <p:cNvSpPr/>
          <p:nvPr/>
        </p:nvSpPr>
        <p:spPr>
          <a:xfrm>
            <a:off x="7571055" y="4549513"/>
            <a:ext cx="669221" cy="672662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Use computer programmes to analyse data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90" name="Down Arrow Callout 89"/>
          <p:cNvSpPr/>
          <p:nvPr/>
        </p:nvSpPr>
        <p:spPr>
          <a:xfrm>
            <a:off x="8359531" y="4549513"/>
            <a:ext cx="669221" cy="672662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" dirty="0" smtClean="0">
                <a:solidFill>
                  <a:schemeClr val="tx1"/>
                </a:solidFill>
              </a:rPr>
              <a:t>Understand the language of coding and write code using programmes such as Python and begin to develop own apps</a:t>
            </a: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99" name="Down Arrow Callout 98"/>
          <p:cNvSpPr/>
          <p:nvPr/>
        </p:nvSpPr>
        <p:spPr>
          <a:xfrm>
            <a:off x="3915954" y="4519660"/>
            <a:ext cx="669221" cy="672662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" dirty="0" smtClean="0">
                <a:solidFill>
                  <a:schemeClr val="tx1"/>
                </a:solidFill>
              </a:rPr>
              <a:t>Use more complex algorithms with variables by creating a two player game using scratch</a:t>
            </a:r>
            <a:endParaRPr lang="en-GB" sz="1100" dirty="0"/>
          </a:p>
        </p:txBody>
      </p:sp>
      <p:sp>
        <p:nvSpPr>
          <p:cNvPr id="100" name="Down Arrow Callout 99"/>
          <p:cNvSpPr/>
          <p:nvPr/>
        </p:nvSpPr>
        <p:spPr>
          <a:xfrm>
            <a:off x="4704430" y="4519660"/>
            <a:ext cx="669221" cy="672662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 smtClean="0">
                <a:solidFill>
                  <a:schemeClr val="tx1"/>
                </a:solidFill>
              </a:rPr>
              <a:t>Create a website and begin to understand the language of coding</a:t>
            </a:r>
            <a:endParaRPr lang="en-GB" sz="1200" dirty="0"/>
          </a:p>
        </p:txBody>
      </p:sp>
      <p:sp>
        <p:nvSpPr>
          <p:cNvPr id="101" name="Down Arrow Callout 100"/>
          <p:cNvSpPr/>
          <p:nvPr/>
        </p:nvSpPr>
        <p:spPr>
          <a:xfrm>
            <a:off x="5492906" y="4519660"/>
            <a:ext cx="669221" cy="672662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" dirty="0" smtClean="0">
                <a:solidFill>
                  <a:schemeClr val="tx1"/>
                </a:solidFill>
              </a:rPr>
              <a:t>Understand augmented reality as </a:t>
            </a:r>
            <a:r>
              <a:rPr lang="en-GB" sz="400" dirty="0">
                <a:solidFill>
                  <a:schemeClr val="tx1"/>
                </a:solidFill>
              </a:rPr>
              <a:t>computer generated </a:t>
            </a:r>
            <a:r>
              <a:rPr lang="en-GB" sz="400" dirty="0" smtClean="0">
                <a:solidFill>
                  <a:schemeClr val="tx1"/>
                </a:solidFill>
              </a:rPr>
              <a:t>display combined with real life images and begin to use this technology</a:t>
            </a: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02" name="Down Arrow Callout 101"/>
          <p:cNvSpPr/>
          <p:nvPr/>
        </p:nvSpPr>
        <p:spPr>
          <a:xfrm>
            <a:off x="1114774" y="4519660"/>
            <a:ext cx="669221" cy="672662"/>
          </a:xfrm>
          <a:prstGeom prst="downArrowCallou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 smtClean="0">
                <a:solidFill>
                  <a:schemeClr val="tx1"/>
                </a:solidFill>
              </a:rPr>
              <a:t>Create and manipulate 3D images in apps such as Minecraft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103" name="Down Arrow Callout 102"/>
          <p:cNvSpPr/>
          <p:nvPr/>
        </p:nvSpPr>
        <p:spPr>
          <a:xfrm>
            <a:off x="1903250" y="4519660"/>
            <a:ext cx="669221" cy="672662"/>
          </a:xfrm>
          <a:prstGeom prst="downArrowCallou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" dirty="0" smtClean="0">
                <a:solidFill>
                  <a:schemeClr val="tx1"/>
                </a:solidFill>
              </a:rPr>
              <a:t>Explore internet uses by collaborating on an online document, investigating website design and creating own blogs</a:t>
            </a:r>
            <a:endParaRPr lang="en-GB" sz="1100" dirty="0"/>
          </a:p>
        </p:txBody>
      </p:sp>
      <p:sp>
        <p:nvSpPr>
          <p:cNvPr id="104" name="Down Arrow Callout 103"/>
          <p:cNvSpPr/>
          <p:nvPr/>
        </p:nvSpPr>
        <p:spPr>
          <a:xfrm>
            <a:off x="2691726" y="4519660"/>
            <a:ext cx="669221" cy="672662"/>
          </a:xfrm>
          <a:prstGeom prst="downArrowCallou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Create a movie by filming and editing</a:t>
            </a:r>
            <a:endParaRPr lang="en-GB" sz="1400" dirty="0"/>
          </a:p>
        </p:txBody>
      </p:sp>
      <p:sp>
        <p:nvSpPr>
          <p:cNvPr id="105" name="Down Arrow Callout 104"/>
          <p:cNvSpPr/>
          <p:nvPr/>
        </p:nvSpPr>
        <p:spPr>
          <a:xfrm rot="20232564">
            <a:off x="422863" y="3014044"/>
            <a:ext cx="669221" cy="67266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 smtClean="0">
                <a:solidFill>
                  <a:schemeClr val="tx1"/>
                </a:solidFill>
              </a:rPr>
              <a:t>Combine text and images in eBooks and create animations 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106" name="Down Arrow Callout 105"/>
          <p:cNvSpPr/>
          <p:nvPr/>
        </p:nvSpPr>
        <p:spPr>
          <a:xfrm>
            <a:off x="1183203" y="2814061"/>
            <a:ext cx="669221" cy="67266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" dirty="0" smtClean="0">
                <a:solidFill>
                  <a:schemeClr val="tx1"/>
                </a:solidFill>
              </a:rPr>
              <a:t>Begin to write algorithms using flowcharts and create a computer game in scratch</a:t>
            </a: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07" name="Down Arrow Callout 106"/>
          <p:cNvSpPr/>
          <p:nvPr/>
        </p:nvSpPr>
        <p:spPr>
          <a:xfrm>
            <a:off x="1971679" y="2814061"/>
            <a:ext cx="669221" cy="67266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 smtClean="0">
                <a:solidFill>
                  <a:schemeClr val="tx1"/>
                </a:solidFill>
              </a:rPr>
              <a:t>Understand how Wikis and blogs work and contribute to them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113" name="Down Arrow Callout 112"/>
          <p:cNvSpPr/>
          <p:nvPr/>
        </p:nvSpPr>
        <p:spPr>
          <a:xfrm>
            <a:off x="3404967" y="2814061"/>
            <a:ext cx="669221" cy="672662"/>
          </a:xfrm>
          <a:prstGeom prst="downArrowCallou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500" dirty="0" smtClean="0">
                <a:solidFill>
                  <a:schemeClr val="tx1"/>
                </a:solidFill>
              </a:rPr>
              <a:t>Understand email as a form of communication and compose and send them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155" name="Down Arrow Callout 154"/>
          <p:cNvSpPr/>
          <p:nvPr/>
        </p:nvSpPr>
        <p:spPr>
          <a:xfrm>
            <a:off x="4193443" y="2814061"/>
            <a:ext cx="669221" cy="672662"/>
          </a:xfrm>
          <a:prstGeom prst="downArrowCallou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 smtClean="0">
              <a:solidFill>
                <a:schemeClr val="tx1"/>
              </a:solidFill>
            </a:endParaRPr>
          </a:p>
          <a:p>
            <a:pPr algn="ctr"/>
            <a:endParaRPr lang="en-GB" sz="400" dirty="0">
              <a:solidFill>
                <a:schemeClr val="tx1"/>
              </a:solidFill>
            </a:endParaRPr>
          </a:p>
          <a:p>
            <a:pPr algn="ctr"/>
            <a:r>
              <a:rPr lang="en-GB" sz="400" dirty="0" smtClean="0">
                <a:solidFill>
                  <a:schemeClr val="tx1"/>
                </a:solidFill>
              </a:rPr>
              <a:t> </a:t>
            </a:r>
            <a:r>
              <a:rPr lang="en-GB" sz="400" dirty="0">
                <a:solidFill>
                  <a:schemeClr val="tx1"/>
                </a:solidFill>
              </a:rPr>
              <a:t>Create and debug simple programmes using games on the </a:t>
            </a:r>
            <a:r>
              <a:rPr lang="en-GB" sz="400" dirty="0" smtClean="0">
                <a:solidFill>
                  <a:schemeClr val="tx1"/>
                </a:solidFill>
              </a:rPr>
              <a:t>iPad and scratch</a:t>
            </a:r>
            <a:endParaRPr lang="en-GB" sz="400" dirty="0">
              <a:solidFill>
                <a:schemeClr val="tx1"/>
              </a:solidFill>
            </a:endParaRPr>
          </a:p>
          <a:p>
            <a:pPr algn="ctr"/>
            <a:endParaRPr lang="en-GB" sz="1100" dirty="0"/>
          </a:p>
        </p:txBody>
      </p:sp>
      <p:sp>
        <p:nvSpPr>
          <p:cNvPr id="156" name="Down Arrow Callout 155"/>
          <p:cNvSpPr/>
          <p:nvPr/>
        </p:nvSpPr>
        <p:spPr>
          <a:xfrm>
            <a:off x="4981919" y="2814061"/>
            <a:ext cx="669221" cy="672662"/>
          </a:xfrm>
          <a:prstGeom prst="downArrowCallou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" dirty="0" smtClean="0">
                <a:solidFill>
                  <a:schemeClr val="tx1"/>
                </a:solidFill>
              </a:rPr>
              <a:t>Understand how algorithms are </a:t>
            </a:r>
            <a:r>
              <a:rPr lang="en-GB" sz="350" dirty="0" smtClean="0">
                <a:solidFill>
                  <a:schemeClr val="tx1"/>
                </a:solidFill>
              </a:rPr>
              <a:t>implemented and introduce the language of code</a:t>
            </a:r>
            <a:endParaRPr lang="en-GB" sz="350" dirty="0"/>
          </a:p>
        </p:txBody>
      </p:sp>
      <p:sp>
        <p:nvSpPr>
          <p:cNvPr id="168" name="Down Arrow Callout 167"/>
          <p:cNvSpPr/>
          <p:nvPr/>
        </p:nvSpPr>
        <p:spPr>
          <a:xfrm>
            <a:off x="4074188" y="1253503"/>
            <a:ext cx="669221" cy="672662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Understand </a:t>
            </a:r>
            <a:r>
              <a:rPr lang="en-GB" sz="600" dirty="0" smtClean="0">
                <a:solidFill>
                  <a:schemeClr val="tx1"/>
                </a:solidFill>
              </a:rPr>
              <a:t>that algorithms are a set of instructions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69" name="Down Arrow Callout 168"/>
          <p:cNvSpPr/>
          <p:nvPr/>
        </p:nvSpPr>
        <p:spPr>
          <a:xfrm>
            <a:off x="4862664" y="1253503"/>
            <a:ext cx="669221" cy="672662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Begin to use simple searches on the internet 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70" name="Down Arrow Callout 169"/>
          <p:cNvSpPr/>
          <p:nvPr/>
        </p:nvSpPr>
        <p:spPr>
          <a:xfrm>
            <a:off x="5651140" y="1253503"/>
            <a:ext cx="669221" cy="672662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Use technology purposefully to </a:t>
            </a:r>
            <a:r>
              <a:rPr lang="en-GB" sz="500" dirty="0" smtClean="0">
                <a:solidFill>
                  <a:schemeClr val="tx1"/>
                </a:solidFill>
              </a:rPr>
              <a:t>create content and store it.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171" name="Down Arrow Callout 170"/>
          <p:cNvSpPr/>
          <p:nvPr/>
        </p:nvSpPr>
        <p:spPr>
          <a:xfrm>
            <a:off x="824559" y="1266043"/>
            <a:ext cx="671149" cy="672662"/>
          </a:xfrm>
          <a:prstGeom prst="downArrowCallou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50" dirty="0" smtClean="0"/>
              <a:t>Know </a:t>
            </a:r>
            <a:r>
              <a:rPr lang="en-GB" sz="550" dirty="0"/>
              <a:t>that information can be retrieved from computers</a:t>
            </a:r>
          </a:p>
        </p:txBody>
      </p:sp>
      <p:sp>
        <p:nvSpPr>
          <p:cNvPr id="172" name="Down Arrow Callout 171"/>
          <p:cNvSpPr/>
          <p:nvPr/>
        </p:nvSpPr>
        <p:spPr>
          <a:xfrm>
            <a:off x="1614963" y="1266043"/>
            <a:ext cx="669221" cy="672662"/>
          </a:xfrm>
          <a:prstGeom prst="downArrowCallou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/>
              <a:t>Use drawing apps to create images</a:t>
            </a:r>
            <a:endParaRPr lang="en-GB" sz="600" dirty="0"/>
          </a:p>
        </p:txBody>
      </p:sp>
      <p:sp>
        <p:nvSpPr>
          <p:cNvPr id="173" name="Down Arrow Callout 172"/>
          <p:cNvSpPr/>
          <p:nvPr/>
        </p:nvSpPr>
        <p:spPr>
          <a:xfrm>
            <a:off x="2403439" y="1266043"/>
            <a:ext cx="669221" cy="672662"/>
          </a:xfrm>
          <a:prstGeom prst="downArrowCallou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/>
              <a:t>Use </a:t>
            </a:r>
            <a:r>
              <a:rPr lang="en-GB" sz="600" dirty="0"/>
              <a:t>ICT </a:t>
            </a:r>
            <a:r>
              <a:rPr lang="en-GB" sz="600" dirty="0" smtClean="0"/>
              <a:t>hardware – </a:t>
            </a:r>
            <a:r>
              <a:rPr lang="en-GB" sz="600" dirty="0" err="1" smtClean="0"/>
              <a:t>Beebots</a:t>
            </a:r>
            <a:r>
              <a:rPr lang="en-GB" sz="600" dirty="0" smtClean="0"/>
              <a:t>, iPads, voice recorders </a:t>
            </a:r>
            <a:endParaRPr lang="en-GB" sz="600" dirty="0"/>
          </a:p>
        </p:txBody>
      </p:sp>
      <p:pic>
        <p:nvPicPr>
          <p:cNvPr id="211" name="Picture 2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91" y="6186975"/>
            <a:ext cx="640080" cy="640080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40" y="6202449"/>
            <a:ext cx="640080" cy="640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8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072"/>
      </a:accent1>
      <a:accent2>
        <a:srgbClr val="AE2724"/>
      </a:accent2>
      <a:accent3>
        <a:srgbClr val="202E3B"/>
      </a:accent3>
      <a:accent4>
        <a:srgbClr val="1F9072"/>
      </a:accent4>
      <a:accent5>
        <a:srgbClr val="AE2724"/>
      </a:accent5>
      <a:accent6>
        <a:srgbClr val="202E3B"/>
      </a:accent6>
      <a:hlink>
        <a:srgbClr val="000000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6314</TotalTime>
  <Words>254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Mitchell</dc:creator>
  <cp:lastModifiedBy>Nia Hughes</cp:lastModifiedBy>
  <cp:revision>316</cp:revision>
  <cp:lastPrinted>2019-11-09T21:46:45Z</cp:lastPrinted>
  <dcterms:created xsi:type="dcterms:W3CDTF">2017-11-16T05:15:38Z</dcterms:created>
  <dcterms:modified xsi:type="dcterms:W3CDTF">2020-01-23T15:14:31Z</dcterms:modified>
</cp:coreProperties>
</file>