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30" r:id="rId5"/>
  </p:sldIdLst>
  <p:sldSz cx="9144000" cy="6858000" type="screen4x3"/>
  <p:notesSz cx="687546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8CDC"/>
    <a:srgbClr val="DFBE45"/>
    <a:srgbClr val="FF99FF"/>
    <a:srgbClr val="CCFF99"/>
    <a:srgbClr val="CCECFF"/>
    <a:srgbClr val="7F7F7F"/>
    <a:srgbClr val="0083E3"/>
    <a:srgbClr val="D63A36"/>
    <a:srgbClr val="C5322E"/>
    <a:srgbClr val="AE2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374" autoAdjust="0"/>
  </p:normalViewPr>
  <p:slideViewPr>
    <p:cSldViewPr snapToGrid="0">
      <p:cViewPr>
        <p:scale>
          <a:sx n="196" d="100"/>
          <a:sy n="196" d="100"/>
        </p:scale>
        <p:origin x="43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505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7A690E87-47C2-4F37-9FAA-88BA7A72BC05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497387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47" y="4813866"/>
            <a:ext cx="5500370" cy="3938617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505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4AF244DE-9579-4027-8FEF-D162F0E0D5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7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1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6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4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0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9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0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8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7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6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3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5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64D4-35B1-42D3-90EB-78CAA074F6D6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24114" y="-1270874"/>
            <a:ext cx="6872311" cy="9204078"/>
          </a:xfrm>
          <a:prstGeom prst="rect">
            <a:avLst/>
          </a:prstGeom>
        </p:spPr>
      </p:pic>
      <p:grpSp>
        <p:nvGrpSpPr>
          <p:cNvPr id="157" name="Group 156"/>
          <p:cNvGrpSpPr/>
          <p:nvPr/>
        </p:nvGrpSpPr>
        <p:grpSpPr>
          <a:xfrm>
            <a:off x="0" y="2110167"/>
            <a:ext cx="9136158" cy="3646843"/>
            <a:chOff x="-14990" y="1922398"/>
            <a:chExt cx="12181544" cy="3558978"/>
          </a:xfrm>
        </p:grpSpPr>
        <p:sp>
          <p:nvSpPr>
            <p:cNvPr id="194" name="Freeform 193"/>
            <p:cNvSpPr/>
            <p:nvPr/>
          </p:nvSpPr>
          <p:spPr>
            <a:xfrm>
              <a:off x="-14288" y="2042710"/>
              <a:ext cx="12180842" cy="3342092"/>
            </a:xfrm>
            <a:custGeom>
              <a:avLst/>
              <a:gdLst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83"/>
                <a:gd name="connsiteX1" fmla="*/ 8069943 w 12162971"/>
                <a:gd name="connsiteY1" fmla="*/ 0 h 3425383"/>
                <a:gd name="connsiteX2" fmla="*/ 8069943 w 12162971"/>
                <a:gd name="connsiteY2" fmla="*/ 1567543 h 3425383"/>
                <a:gd name="connsiteX3" fmla="*/ 1901371 w 12162971"/>
                <a:gd name="connsiteY3" fmla="*/ 1567543 h 3425383"/>
                <a:gd name="connsiteX4" fmla="*/ 1901371 w 12162971"/>
                <a:gd name="connsiteY4" fmla="*/ 3425372 h 3425383"/>
                <a:gd name="connsiteX5" fmla="*/ 12162971 w 12162971"/>
                <a:gd name="connsiteY5" fmla="*/ 3425372 h 3425383"/>
                <a:gd name="connsiteX0" fmla="*/ 0 w 12162971"/>
                <a:gd name="connsiteY0" fmla="*/ 0 h 3425381"/>
                <a:gd name="connsiteX1" fmla="*/ 8069943 w 12162971"/>
                <a:gd name="connsiteY1" fmla="*/ 0 h 3425381"/>
                <a:gd name="connsiteX2" fmla="*/ 8069943 w 12162971"/>
                <a:gd name="connsiteY2" fmla="*/ 1567543 h 3425381"/>
                <a:gd name="connsiteX3" fmla="*/ 1901371 w 12162971"/>
                <a:gd name="connsiteY3" fmla="*/ 1567543 h 3425381"/>
                <a:gd name="connsiteX4" fmla="*/ 1901371 w 12162971"/>
                <a:gd name="connsiteY4" fmla="*/ 3425372 h 3425381"/>
                <a:gd name="connsiteX5" fmla="*/ 12162971 w 12162971"/>
                <a:gd name="connsiteY5" fmla="*/ 3425372 h 3425381"/>
                <a:gd name="connsiteX0" fmla="*/ 0 w 12162971"/>
                <a:gd name="connsiteY0" fmla="*/ 0 h 3425382"/>
                <a:gd name="connsiteX1" fmla="*/ 8069943 w 12162971"/>
                <a:gd name="connsiteY1" fmla="*/ 0 h 3425382"/>
                <a:gd name="connsiteX2" fmla="*/ 8069943 w 12162971"/>
                <a:gd name="connsiteY2" fmla="*/ 1567543 h 3425382"/>
                <a:gd name="connsiteX3" fmla="*/ 1901371 w 12162971"/>
                <a:gd name="connsiteY3" fmla="*/ 1567543 h 3425382"/>
                <a:gd name="connsiteX4" fmla="*/ 1901371 w 12162971"/>
                <a:gd name="connsiteY4" fmla="*/ 3425372 h 3425382"/>
                <a:gd name="connsiteX5" fmla="*/ 12162971 w 12162971"/>
                <a:gd name="connsiteY5" fmla="*/ 3425372 h 342538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443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5653 h 3431025"/>
                <a:gd name="connsiteX1" fmla="*/ 7976454 w 12162971"/>
                <a:gd name="connsiteY1" fmla="*/ 5210 h 3431025"/>
                <a:gd name="connsiteX2" fmla="*/ 8069943 w 12162971"/>
                <a:gd name="connsiteY2" fmla="*/ 5653 h 3431025"/>
                <a:gd name="connsiteX3" fmla="*/ 8069943 w 12162971"/>
                <a:gd name="connsiteY3" fmla="*/ 1573196 h 3431025"/>
                <a:gd name="connsiteX4" fmla="*/ 1901371 w 12162971"/>
                <a:gd name="connsiteY4" fmla="*/ 1573196 h 3431025"/>
                <a:gd name="connsiteX5" fmla="*/ 1901371 w 12162971"/>
                <a:gd name="connsiteY5" fmla="*/ 3431025 h 3431025"/>
                <a:gd name="connsiteX6" fmla="*/ 12162971 w 12162971"/>
                <a:gd name="connsiteY6" fmla="*/ 3431025 h 3431025"/>
                <a:gd name="connsiteX0" fmla="*/ 0 w 12162971"/>
                <a:gd name="connsiteY0" fmla="*/ 645 h 3426017"/>
                <a:gd name="connsiteX1" fmla="*/ 7976454 w 12162971"/>
                <a:gd name="connsiteY1" fmla="*/ 202 h 3426017"/>
                <a:gd name="connsiteX2" fmla="*/ 8069943 w 12162971"/>
                <a:gd name="connsiteY2" fmla="*/ 9934 h 3426017"/>
                <a:gd name="connsiteX3" fmla="*/ 8069943 w 12162971"/>
                <a:gd name="connsiteY3" fmla="*/ 1568188 h 3426017"/>
                <a:gd name="connsiteX4" fmla="*/ 1901371 w 12162971"/>
                <a:gd name="connsiteY4" fmla="*/ 1568188 h 3426017"/>
                <a:gd name="connsiteX5" fmla="*/ 1901371 w 12162971"/>
                <a:gd name="connsiteY5" fmla="*/ 3426017 h 3426017"/>
                <a:gd name="connsiteX6" fmla="*/ 12162971 w 12162971"/>
                <a:gd name="connsiteY6" fmla="*/ 3426017 h 3426017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12828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1457 h 3426829"/>
                <a:gd name="connsiteX1" fmla="*/ 7976454 w 12162971"/>
                <a:gd name="connsiteY1" fmla="*/ 1014 h 3426829"/>
                <a:gd name="connsiteX2" fmla="*/ 8069943 w 12162971"/>
                <a:gd name="connsiteY2" fmla="*/ 13842 h 3426829"/>
                <a:gd name="connsiteX3" fmla="*/ 8069943 w 12162971"/>
                <a:gd name="connsiteY3" fmla="*/ 1569000 h 3426829"/>
                <a:gd name="connsiteX4" fmla="*/ 1901371 w 12162971"/>
                <a:gd name="connsiteY4" fmla="*/ 1569000 h 3426829"/>
                <a:gd name="connsiteX5" fmla="*/ 1901371 w 12162971"/>
                <a:gd name="connsiteY5" fmla="*/ 3426829 h 3426829"/>
                <a:gd name="connsiteX6" fmla="*/ 12162971 w 12162971"/>
                <a:gd name="connsiteY6" fmla="*/ 3426829 h 3426829"/>
                <a:gd name="connsiteX0" fmla="*/ 0 w 12162971"/>
                <a:gd name="connsiteY0" fmla="*/ 9289 h 3434661"/>
                <a:gd name="connsiteX1" fmla="*/ 7976454 w 12162971"/>
                <a:gd name="connsiteY1" fmla="*/ 8846 h 3434661"/>
                <a:gd name="connsiteX2" fmla="*/ 8069943 w 12162971"/>
                <a:gd name="connsiteY2" fmla="*/ 21674 h 3434661"/>
                <a:gd name="connsiteX3" fmla="*/ 8069943 w 12162971"/>
                <a:gd name="connsiteY3" fmla="*/ 1576832 h 3434661"/>
                <a:gd name="connsiteX4" fmla="*/ 1901371 w 12162971"/>
                <a:gd name="connsiteY4" fmla="*/ 1576832 h 3434661"/>
                <a:gd name="connsiteX5" fmla="*/ 1901371 w 12162971"/>
                <a:gd name="connsiteY5" fmla="*/ 3434661 h 3434661"/>
                <a:gd name="connsiteX6" fmla="*/ 12162971 w 12162971"/>
                <a:gd name="connsiteY6" fmla="*/ 3434661 h 3434661"/>
                <a:gd name="connsiteX0" fmla="*/ 0 w 12162971"/>
                <a:gd name="connsiteY0" fmla="*/ 1000 h 3426372"/>
                <a:gd name="connsiteX1" fmla="*/ 7976454 w 12162971"/>
                <a:gd name="connsiteY1" fmla="*/ 557 h 3426372"/>
                <a:gd name="connsiteX2" fmla="*/ 8069943 w 12162971"/>
                <a:gd name="connsiteY2" fmla="*/ 13385 h 3426372"/>
                <a:gd name="connsiteX3" fmla="*/ 8069943 w 12162971"/>
                <a:gd name="connsiteY3" fmla="*/ 1568543 h 3426372"/>
                <a:gd name="connsiteX4" fmla="*/ 1901371 w 12162971"/>
                <a:gd name="connsiteY4" fmla="*/ 1568543 h 3426372"/>
                <a:gd name="connsiteX5" fmla="*/ 1901371 w 12162971"/>
                <a:gd name="connsiteY5" fmla="*/ 3426372 h 3426372"/>
                <a:gd name="connsiteX6" fmla="*/ 12162971 w 12162971"/>
                <a:gd name="connsiteY6" fmla="*/ 3426372 h 3426372"/>
                <a:gd name="connsiteX0" fmla="*/ 0 w 12162971"/>
                <a:gd name="connsiteY0" fmla="*/ 7001 h 3432373"/>
                <a:gd name="connsiteX1" fmla="*/ 7949334 w 12162971"/>
                <a:gd name="connsiteY1" fmla="*/ 366 h 3432373"/>
                <a:gd name="connsiteX2" fmla="*/ 8069943 w 12162971"/>
                <a:gd name="connsiteY2" fmla="*/ 19386 h 3432373"/>
                <a:gd name="connsiteX3" fmla="*/ 8069943 w 12162971"/>
                <a:gd name="connsiteY3" fmla="*/ 1574544 h 3432373"/>
                <a:gd name="connsiteX4" fmla="*/ 1901371 w 12162971"/>
                <a:gd name="connsiteY4" fmla="*/ 1574544 h 3432373"/>
                <a:gd name="connsiteX5" fmla="*/ 1901371 w 12162971"/>
                <a:gd name="connsiteY5" fmla="*/ 3432373 h 3432373"/>
                <a:gd name="connsiteX6" fmla="*/ 12162971 w 12162971"/>
                <a:gd name="connsiteY6" fmla="*/ 3432373 h 3432373"/>
                <a:gd name="connsiteX0" fmla="*/ 0 w 12162971"/>
                <a:gd name="connsiteY0" fmla="*/ 3981 h 3429353"/>
                <a:gd name="connsiteX1" fmla="*/ 7940293 w 12162971"/>
                <a:gd name="connsiteY1" fmla="*/ 443 h 3429353"/>
                <a:gd name="connsiteX2" fmla="*/ 8069943 w 12162971"/>
                <a:gd name="connsiteY2" fmla="*/ 16366 h 3429353"/>
                <a:gd name="connsiteX3" fmla="*/ 8069943 w 12162971"/>
                <a:gd name="connsiteY3" fmla="*/ 1571524 h 3429353"/>
                <a:gd name="connsiteX4" fmla="*/ 1901371 w 12162971"/>
                <a:gd name="connsiteY4" fmla="*/ 1571524 h 3429353"/>
                <a:gd name="connsiteX5" fmla="*/ 1901371 w 12162971"/>
                <a:gd name="connsiteY5" fmla="*/ 3429353 h 3429353"/>
                <a:gd name="connsiteX6" fmla="*/ 12162971 w 12162971"/>
                <a:gd name="connsiteY6" fmla="*/ 3429353 h 3429353"/>
                <a:gd name="connsiteX0" fmla="*/ 0 w 12162971"/>
                <a:gd name="connsiteY0" fmla="*/ 4094 h 3429466"/>
                <a:gd name="connsiteX1" fmla="*/ 7940293 w 12162971"/>
                <a:gd name="connsiteY1" fmla="*/ 556 h 3429466"/>
                <a:gd name="connsiteX2" fmla="*/ 8072956 w 12162971"/>
                <a:gd name="connsiteY2" fmla="*/ 13383 h 3429466"/>
                <a:gd name="connsiteX3" fmla="*/ 8069943 w 12162971"/>
                <a:gd name="connsiteY3" fmla="*/ 1571637 h 3429466"/>
                <a:gd name="connsiteX4" fmla="*/ 1901371 w 12162971"/>
                <a:gd name="connsiteY4" fmla="*/ 1571637 h 3429466"/>
                <a:gd name="connsiteX5" fmla="*/ 1901371 w 12162971"/>
                <a:gd name="connsiteY5" fmla="*/ 3429466 h 3429466"/>
                <a:gd name="connsiteX6" fmla="*/ 12162971 w 12162971"/>
                <a:gd name="connsiteY6" fmla="*/ 3429466 h 3429466"/>
                <a:gd name="connsiteX0" fmla="*/ 0 w 12162971"/>
                <a:gd name="connsiteY0" fmla="*/ 4637 h 3430009"/>
                <a:gd name="connsiteX1" fmla="*/ 7940293 w 12162971"/>
                <a:gd name="connsiteY1" fmla="*/ 1099 h 3430009"/>
                <a:gd name="connsiteX2" fmla="*/ 8072956 w 12162971"/>
                <a:gd name="connsiteY2" fmla="*/ 7733 h 3430009"/>
                <a:gd name="connsiteX3" fmla="*/ 8069943 w 12162971"/>
                <a:gd name="connsiteY3" fmla="*/ 1572180 h 3430009"/>
                <a:gd name="connsiteX4" fmla="*/ 1901371 w 12162971"/>
                <a:gd name="connsiteY4" fmla="*/ 1572180 h 3430009"/>
                <a:gd name="connsiteX5" fmla="*/ 1901371 w 12162971"/>
                <a:gd name="connsiteY5" fmla="*/ 3430009 h 3430009"/>
                <a:gd name="connsiteX6" fmla="*/ 12162971 w 12162971"/>
                <a:gd name="connsiteY6" fmla="*/ 3430009 h 3430009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01371 w 12162971"/>
                <a:gd name="connsiteY4" fmla="*/ 1571448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2971" h="3429277">
                  <a:moveTo>
                    <a:pt x="0" y="3905"/>
                  </a:moveTo>
                  <a:lnTo>
                    <a:pt x="7940293" y="367"/>
                  </a:lnTo>
                  <a:cubicBezTo>
                    <a:pt x="7983510" y="-2582"/>
                    <a:pt x="8032753" y="13046"/>
                    <a:pt x="8072956" y="19386"/>
                  </a:cubicBezTo>
                  <a:cubicBezTo>
                    <a:pt x="9117985" y="324186"/>
                    <a:pt x="8795658" y="1585963"/>
                    <a:pt x="8069943" y="1571448"/>
                  </a:cubicBezTo>
                  <a:lnTo>
                    <a:pt x="1922465" y="1565256"/>
                  </a:lnTo>
                  <a:cubicBezTo>
                    <a:pt x="788443" y="1675947"/>
                    <a:pt x="838814" y="3365608"/>
                    <a:pt x="1901371" y="3429277"/>
                  </a:cubicBezTo>
                  <a:lnTo>
                    <a:pt x="12162971" y="3429277"/>
                  </a:lnTo>
                </a:path>
              </a:pathLst>
            </a:custGeom>
            <a:noFill/>
            <a:ln w="4413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-14990" y="1922398"/>
              <a:ext cx="12180842" cy="3558978"/>
              <a:chOff x="-14990" y="1922398"/>
              <a:chExt cx="12180842" cy="3558978"/>
            </a:xfrm>
          </p:grpSpPr>
          <p:sp>
            <p:nvSpPr>
              <p:cNvPr id="196" name="Freeform 195"/>
              <p:cNvSpPr/>
              <p:nvPr/>
            </p:nvSpPr>
            <p:spPr>
              <a:xfrm>
                <a:off x="-14990" y="2031330"/>
                <a:ext cx="12180842" cy="3342092"/>
              </a:xfrm>
              <a:custGeom>
                <a:avLst/>
                <a:gdLst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83"/>
                  <a:gd name="connsiteX1" fmla="*/ 8069943 w 12162971"/>
                  <a:gd name="connsiteY1" fmla="*/ 0 h 3425383"/>
                  <a:gd name="connsiteX2" fmla="*/ 8069943 w 12162971"/>
                  <a:gd name="connsiteY2" fmla="*/ 1567543 h 3425383"/>
                  <a:gd name="connsiteX3" fmla="*/ 1901371 w 12162971"/>
                  <a:gd name="connsiteY3" fmla="*/ 1567543 h 3425383"/>
                  <a:gd name="connsiteX4" fmla="*/ 1901371 w 12162971"/>
                  <a:gd name="connsiteY4" fmla="*/ 3425372 h 3425383"/>
                  <a:gd name="connsiteX5" fmla="*/ 12162971 w 12162971"/>
                  <a:gd name="connsiteY5" fmla="*/ 3425372 h 3425383"/>
                  <a:gd name="connsiteX0" fmla="*/ 0 w 12162971"/>
                  <a:gd name="connsiteY0" fmla="*/ 0 h 3425381"/>
                  <a:gd name="connsiteX1" fmla="*/ 8069943 w 12162971"/>
                  <a:gd name="connsiteY1" fmla="*/ 0 h 3425381"/>
                  <a:gd name="connsiteX2" fmla="*/ 8069943 w 12162971"/>
                  <a:gd name="connsiteY2" fmla="*/ 1567543 h 3425381"/>
                  <a:gd name="connsiteX3" fmla="*/ 1901371 w 12162971"/>
                  <a:gd name="connsiteY3" fmla="*/ 1567543 h 3425381"/>
                  <a:gd name="connsiteX4" fmla="*/ 1901371 w 12162971"/>
                  <a:gd name="connsiteY4" fmla="*/ 3425372 h 3425381"/>
                  <a:gd name="connsiteX5" fmla="*/ 12162971 w 12162971"/>
                  <a:gd name="connsiteY5" fmla="*/ 3425372 h 3425381"/>
                  <a:gd name="connsiteX0" fmla="*/ 0 w 12162971"/>
                  <a:gd name="connsiteY0" fmla="*/ 0 h 3425382"/>
                  <a:gd name="connsiteX1" fmla="*/ 8069943 w 12162971"/>
                  <a:gd name="connsiteY1" fmla="*/ 0 h 3425382"/>
                  <a:gd name="connsiteX2" fmla="*/ 8069943 w 12162971"/>
                  <a:gd name="connsiteY2" fmla="*/ 1567543 h 3425382"/>
                  <a:gd name="connsiteX3" fmla="*/ 1901371 w 12162971"/>
                  <a:gd name="connsiteY3" fmla="*/ 1567543 h 3425382"/>
                  <a:gd name="connsiteX4" fmla="*/ 1901371 w 12162971"/>
                  <a:gd name="connsiteY4" fmla="*/ 3425372 h 3425382"/>
                  <a:gd name="connsiteX5" fmla="*/ 12162971 w 12162971"/>
                  <a:gd name="connsiteY5" fmla="*/ 3425372 h 342538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443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5653 h 3431025"/>
                  <a:gd name="connsiteX1" fmla="*/ 7976454 w 12162971"/>
                  <a:gd name="connsiteY1" fmla="*/ 5210 h 3431025"/>
                  <a:gd name="connsiteX2" fmla="*/ 8069943 w 12162971"/>
                  <a:gd name="connsiteY2" fmla="*/ 5653 h 3431025"/>
                  <a:gd name="connsiteX3" fmla="*/ 8069943 w 12162971"/>
                  <a:gd name="connsiteY3" fmla="*/ 1573196 h 3431025"/>
                  <a:gd name="connsiteX4" fmla="*/ 1901371 w 12162971"/>
                  <a:gd name="connsiteY4" fmla="*/ 1573196 h 3431025"/>
                  <a:gd name="connsiteX5" fmla="*/ 1901371 w 12162971"/>
                  <a:gd name="connsiteY5" fmla="*/ 3431025 h 3431025"/>
                  <a:gd name="connsiteX6" fmla="*/ 12162971 w 12162971"/>
                  <a:gd name="connsiteY6" fmla="*/ 3431025 h 3431025"/>
                  <a:gd name="connsiteX0" fmla="*/ 0 w 12162971"/>
                  <a:gd name="connsiteY0" fmla="*/ 645 h 3426017"/>
                  <a:gd name="connsiteX1" fmla="*/ 7976454 w 12162971"/>
                  <a:gd name="connsiteY1" fmla="*/ 202 h 3426017"/>
                  <a:gd name="connsiteX2" fmla="*/ 8069943 w 12162971"/>
                  <a:gd name="connsiteY2" fmla="*/ 9934 h 3426017"/>
                  <a:gd name="connsiteX3" fmla="*/ 8069943 w 12162971"/>
                  <a:gd name="connsiteY3" fmla="*/ 1568188 h 3426017"/>
                  <a:gd name="connsiteX4" fmla="*/ 1901371 w 12162971"/>
                  <a:gd name="connsiteY4" fmla="*/ 1568188 h 3426017"/>
                  <a:gd name="connsiteX5" fmla="*/ 1901371 w 12162971"/>
                  <a:gd name="connsiteY5" fmla="*/ 3426017 h 3426017"/>
                  <a:gd name="connsiteX6" fmla="*/ 12162971 w 12162971"/>
                  <a:gd name="connsiteY6" fmla="*/ 3426017 h 3426017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12828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1457 h 3426829"/>
                  <a:gd name="connsiteX1" fmla="*/ 7976454 w 12162971"/>
                  <a:gd name="connsiteY1" fmla="*/ 1014 h 3426829"/>
                  <a:gd name="connsiteX2" fmla="*/ 8069943 w 12162971"/>
                  <a:gd name="connsiteY2" fmla="*/ 13842 h 3426829"/>
                  <a:gd name="connsiteX3" fmla="*/ 8069943 w 12162971"/>
                  <a:gd name="connsiteY3" fmla="*/ 1569000 h 3426829"/>
                  <a:gd name="connsiteX4" fmla="*/ 1901371 w 12162971"/>
                  <a:gd name="connsiteY4" fmla="*/ 1569000 h 3426829"/>
                  <a:gd name="connsiteX5" fmla="*/ 1901371 w 12162971"/>
                  <a:gd name="connsiteY5" fmla="*/ 3426829 h 3426829"/>
                  <a:gd name="connsiteX6" fmla="*/ 12162971 w 12162971"/>
                  <a:gd name="connsiteY6" fmla="*/ 3426829 h 3426829"/>
                  <a:gd name="connsiteX0" fmla="*/ 0 w 12162971"/>
                  <a:gd name="connsiteY0" fmla="*/ 9289 h 3434661"/>
                  <a:gd name="connsiteX1" fmla="*/ 7976454 w 12162971"/>
                  <a:gd name="connsiteY1" fmla="*/ 8846 h 3434661"/>
                  <a:gd name="connsiteX2" fmla="*/ 8069943 w 12162971"/>
                  <a:gd name="connsiteY2" fmla="*/ 21674 h 3434661"/>
                  <a:gd name="connsiteX3" fmla="*/ 8069943 w 12162971"/>
                  <a:gd name="connsiteY3" fmla="*/ 1576832 h 3434661"/>
                  <a:gd name="connsiteX4" fmla="*/ 1901371 w 12162971"/>
                  <a:gd name="connsiteY4" fmla="*/ 1576832 h 3434661"/>
                  <a:gd name="connsiteX5" fmla="*/ 1901371 w 12162971"/>
                  <a:gd name="connsiteY5" fmla="*/ 3434661 h 3434661"/>
                  <a:gd name="connsiteX6" fmla="*/ 12162971 w 12162971"/>
                  <a:gd name="connsiteY6" fmla="*/ 3434661 h 3434661"/>
                  <a:gd name="connsiteX0" fmla="*/ 0 w 12162971"/>
                  <a:gd name="connsiteY0" fmla="*/ 1000 h 3426372"/>
                  <a:gd name="connsiteX1" fmla="*/ 7976454 w 12162971"/>
                  <a:gd name="connsiteY1" fmla="*/ 557 h 3426372"/>
                  <a:gd name="connsiteX2" fmla="*/ 8069943 w 12162971"/>
                  <a:gd name="connsiteY2" fmla="*/ 13385 h 3426372"/>
                  <a:gd name="connsiteX3" fmla="*/ 8069943 w 12162971"/>
                  <a:gd name="connsiteY3" fmla="*/ 1568543 h 3426372"/>
                  <a:gd name="connsiteX4" fmla="*/ 1901371 w 12162971"/>
                  <a:gd name="connsiteY4" fmla="*/ 1568543 h 3426372"/>
                  <a:gd name="connsiteX5" fmla="*/ 1901371 w 12162971"/>
                  <a:gd name="connsiteY5" fmla="*/ 3426372 h 3426372"/>
                  <a:gd name="connsiteX6" fmla="*/ 12162971 w 12162971"/>
                  <a:gd name="connsiteY6" fmla="*/ 3426372 h 3426372"/>
                  <a:gd name="connsiteX0" fmla="*/ 0 w 12162971"/>
                  <a:gd name="connsiteY0" fmla="*/ 7001 h 3432373"/>
                  <a:gd name="connsiteX1" fmla="*/ 7949334 w 12162971"/>
                  <a:gd name="connsiteY1" fmla="*/ 366 h 3432373"/>
                  <a:gd name="connsiteX2" fmla="*/ 8069943 w 12162971"/>
                  <a:gd name="connsiteY2" fmla="*/ 19386 h 3432373"/>
                  <a:gd name="connsiteX3" fmla="*/ 8069943 w 12162971"/>
                  <a:gd name="connsiteY3" fmla="*/ 1574544 h 3432373"/>
                  <a:gd name="connsiteX4" fmla="*/ 1901371 w 12162971"/>
                  <a:gd name="connsiteY4" fmla="*/ 1574544 h 3432373"/>
                  <a:gd name="connsiteX5" fmla="*/ 1901371 w 12162971"/>
                  <a:gd name="connsiteY5" fmla="*/ 3432373 h 3432373"/>
                  <a:gd name="connsiteX6" fmla="*/ 12162971 w 12162971"/>
                  <a:gd name="connsiteY6" fmla="*/ 3432373 h 3432373"/>
                  <a:gd name="connsiteX0" fmla="*/ 0 w 12162971"/>
                  <a:gd name="connsiteY0" fmla="*/ 3981 h 3429353"/>
                  <a:gd name="connsiteX1" fmla="*/ 7940293 w 12162971"/>
                  <a:gd name="connsiteY1" fmla="*/ 443 h 3429353"/>
                  <a:gd name="connsiteX2" fmla="*/ 8069943 w 12162971"/>
                  <a:gd name="connsiteY2" fmla="*/ 16366 h 3429353"/>
                  <a:gd name="connsiteX3" fmla="*/ 8069943 w 12162971"/>
                  <a:gd name="connsiteY3" fmla="*/ 1571524 h 3429353"/>
                  <a:gd name="connsiteX4" fmla="*/ 1901371 w 12162971"/>
                  <a:gd name="connsiteY4" fmla="*/ 1571524 h 3429353"/>
                  <a:gd name="connsiteX5" fmla="*/ 1901371 w 12162971"/>
                  <a:gd name="connsiteY5" fmla="*/ 3429353 h 3429353"/>
                  <a:gd name="connsiteX6" fmla="*/ 12162971 w 12162971"/>
                  <a:gd name="connsiteY6" fmla="*/ 3429353 h 3429353"/>
                  <a:gd name="connsiteX0" fmla="*/ 0 w 12162971"/>
                  <a:gd name="connsiteY0" fmla="*/ 4094 h 3429466"/>
                  <a:gd name="connsiteX1" fmla="*/ 7940293 w 12162971"/>
                  <a:gd name="connsiteY1" fmla="*/ 556 h 3429466"/>
                  <a:gd name="connsiteX2" fmla="*/ 8072956 w 12162971"/>
                  <a:gd name="connsiteY2" fmla="*/ 13383 h 3429466"/>
                  <a:gd name="connsiteX3" fmla="*/ 8069943 w 12162971"/>
                  <a:gd name="connsiteY3" fmla="*/ 1571637 h 3429466"/>
                  <a:gd name="connsiteX4" fmla="*/ 1901371 w 12162971"/>
                  <a:gd name="connsiteY4" fmla="*/ 1571637 h 3429466"/>
                  <a:gd name="connsiteX5" fmla="*/ 1901371 w 12162971"/>
                  <a:gd name="connsiteY5" fmla="*/ 3429466 h 3429466"/>
                  <a:gd name="connsiteX6" fmla="*/ 12162971 w 12162971"/>
                  <a:gd name="connsiteY6" fmla="*/ 3429466 h 3429466"/>
                  <a:gd name="connsiteX0" fmla="*/ 0 w 12162971"/>
                  <a:gd name="connsiteY0" fmla="*/ 4637 h 3430009"/>
                  <a:gd name="connsiteX1" fmla="*/ 7940293 w 12162971"/>
                  <a:gd name="connsiteY1" fmla="*/ 1099 h 3430009"/>
                  <a:gd name="connsiteX2" fmla="*/ 8072956 w 12162971"/>
                  <a:gd name="connsiteY2" fmla="*/ 7733 h 3430009"/>
                  <a:gd name="connsiteX3" fmla="*/ 8069943 w 12162971"/>
                  <a:gd name="connsiteY3" fmla="*/ 1572180 h 3430009"/>
                  <a:gd name="connsiteX4" fmla="*/ 1901371 w 12162971"/>
                  <a:gd name="connsiteY4" fmla="*/ 1572180 h 3430009"/>
                  <a:gd name="connsiteX5" fmla="*/ 1901371 w 12162971"/>
                  <a:gd name="connsiteY5" fmla="*/ 3430009 h 3430009"/>
                  <a:gd name="connsiteX6" fmla="*/ 12162971 w 12162971"/>
                  <a:gd name="connsiteY6" fmla="*/ 3430009 h 3430009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01371 w 12162971"/>
                  <a:gd name="connsiteY4" fmla="*/ 1571448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2971" h="3429277">
                    <a:moveTo>
                      <a:pt x="0" y="3905"/>
                    </a:moveTo>
                    <a:lnTo>
                      <a:pt x="7940293" y="367"/>
                    </a:lnTo>
                    <a:cubicBezTo>
                      <a:pt x="7983510" y="-2582"/>
                      <a:pt x="8032753" y="13046"/>
                      <a:pt x="8072956" y="19386"/>
                    </a:cubicBezTo>
                    <a:cubicBezTo>
                      <a:pt x="9117985" y="324186"/>
                      <a:pt x="8795658" y="1585963"/>
                      <a:pt x="8069943" y="1571448"/>
                    </a:cubicBezTo>
                    <a:lnTo>
                      <a:pt x="1922465" y="1565256"/>
                    </a:lnTo>
                    <a:cubicBezTo>
                      <a:pt x="788443" y="1675947"/>
                      <a:pt x="838814" y="3365608"/>
                      <a:pt x="1901371" y="3429277"/>
                    </a:cubicBezTo>
                    <a:lnTo>
                      <a:pt x="12162971" y="3429277"/>
                    </a:lnTo>
                  </a:path>
                </a:pathLst>
              </a:custGeom>
              <a:noFill/>
              <a:ln w="222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97" name="Group 196"/>
              <p:cNvGrpSpPr/>
              <p:nvPr/>
            </p:nvGrpSpPr>
            <p:grpSpPr>
              <a:xfrm>
                <a:off x="845605" y="1922398"/>
                <a:ext cx="7519855" cy="3558978"/>
                <a:chOff x="845605" y="1922398"/>
                <a:chExt cx="7519855" cy="3558978"/>
              </a:xfrm>
              <a:solidFill>
                <a:schemeClr val="tx2">
                  <a:lumMod val="65000"/>
                  <a:lumOff val="35000"/>
                </a:schemeClr>
              </a:solidFill>
            </p:grpSpPr>
            <p:sp>
              <p:nvSpPr>
                <p:cNvPr id="198" name="Isosceles Triangle 197"/>
                <p:cNvSpPr/>
                <p:nvPr/>
              </p:nvSpPr>
              <p:spPr>
                <a:xfrm rot="5400000">
                  <a:off x="793951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Isosceles Triangle 198"/>
                <p:cNvSpPr/>
                <p:nvPr/>
              </p:nvSpPr>
              <p:spPr>
                <a:xfrm rot="5400000">
                  <a:off x="4513529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Isosceles Triangle 199"/>
                <p:cNvSpPr/>
                <p:nvPr/>
              </p:nvSpPr>
              <p:spPr>
                <a:xfrm rot="10800000">
                  <a:off x="959881" y="4392865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Isosceles Triangle 200"/>
                <p:cNvSpPr/>
                <p:nvPr/>
              </p:nvSpPr>
              <p:spPr>
                <a:xfrm rot="16200000">
                  <a:off x="5823992" y="350567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Isosceles Triangle 201"/>
                <p:cNvSpPr/>
                <p:nvPr/>
              </p:nvSpPr>
              <p:spPr>
                <a:xfrm rot="5400000">
                  <a:off x="7787036" y="1979589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Isosceles Triangle 202"/>
                <p:cNvSpPr/>
                <p:nvPr/>
              </p:nvSpPr>
              <p:spPr>
                <a:xfrm rot="5400000">
                  <a:off x="4481450" y="5311778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" name="Isosceles Triangle 203"/>
                <p:cNvSpPr/>
                <p:nvPr/>
              </p:nvSpPr>
              <p:spPr>
                <a:xfrm rot="5400000">
                  <a:off x="8201028" y="5316944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78" name="Group 77"/>
          <p:cNvGrpSpPr/>
          <p:nvPr/>
        </p:nvGrpSpPr>
        <p:grpSpPr>
          <a:xfrm>
            <a:off x="5915095" y="5199245"/>
            <a:ext cx="667407" cy="622353"/>
            <a:chOff x="6453494" y="2317132"/>
            <a:chExt cx="1969724" cy="2047043"/>
          </a:xfrm>
        </p:grpSpPr>
        <p:sp>
          <p:nvSpPr>
            <p:cNvPr id="79" name="Oval 78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919039" y="2852508"/>
              <a:ext cx="1018104" cy="835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Six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951766" y="2120558"/>
            <a:ext cx="667146" cy="634766"/>
            <a:chOff x="2723553" y="152401"/>
            <a:chExt cx="2377932" cy="2288252"/>
          </a:xfrm>
        </p:grpSpPr>
        <p:sp>
          <p:nvSpPr>
            <p:cNvPr id="125" name="Oval 124"/>
            <p:cNvSpPr/>
            <p:nvPr/>
          </p:nvSpPr>
          <p:spPr>
            <a:xfrm>
              <a:off x="2723553" y="1666501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2877659" y="152401"/>
              <a:ext cx="2102668" cy="1946945"/>
            </a:xfrm>
            <a:prstGeom prst="ellipse">
              <a:avLst/>
            </a:prstGeom>
            <a:solidFill>
              <a:schemeClr val="accent6">
                <a:lumMod val="25000"/>
                <a:lumOff val="75000"/>
              </a:schemeClr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3101071" y="216587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142501" y="750864"/>
              <a:ext cx="1515256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Two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796354" y="1749118"/>
            <a:ext cx="667146" cy="634766"/>
            <a:chOff x="202300" y="220719"/>
            <a:chExt cx="2377932" cy="2288252"/>
          </a:xfrm>
        </p:grpSpPr>
        <p:sp>
          <p:nvSpPr>
            <p:cNvPr id="130" name="Oval 129"/>
            <p:cNvSpPr/>
            <p:nvPr/>
          </p:nvSpPr>
          <p:spPr>
            <a:xfrm>
              <a:off x="202300" y="1734819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356408" y="220719"/>
              <a:ext cx="2102669" cy="1946946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579818" y="284905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38382" y="819182"/>
              <a:ext cx="1480974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One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613650" y="3472224"/>
            <a:ext cx="667146" cy="634766"/>
            <a:chOff x="5709721" y="152401"/>
            <a:chExt cx="2377932" cy="2288252"/>
          </a:xfrm>
        </p:grpSpPr>
        <p:sp>
          <p:nvSpPr>
            <p:cNvPr id="135" name="Oval 134"/>
            <p:cNvSpPr/>
            <p:nvPr/>
          </p:nvSpPr>
          <p:spPr>
            <a:xfrm>
              <a:off x="5709721" y="1666501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863827" y="152401"/>
              <a:ext cx="2102668" cy="194694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087239" y="216587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982967" y="750864"/>
              <a:ext cx="1806655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Three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2989662" y="4909918"/>
            <a:ext cx="667146" cy="634766"/>
            <a:chOff x="2603480" y="3127937"/>
            <a:chExt cx="2377932" cy="2288252"/>
          </a:xfrm>
        </p:grpSpPr>
        <p:sp>
          <p:nvSpPr>
            <p:cNvPr id="145" name="Oval 144"/>
            <p:cNvSpPr/>
            <p:nvPr/>
          </p:nvSpPr>
          <p:spPr>
            <a:xfrm>
              <a:off x="2603480" y="4642037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2757586" y="3127937"/>
              <a:ext cx="2102668" cy="1946945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2980998" y="3192123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045283" y="3726400"/>
              <a:ext cx="1469547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Five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943315" y="3971750"/>
            <a:ext cx="667146" cy="634766"/>
            <a:chOff x="5880799" y="3127937"/>
            <a:chExt cx="2377932" cy="2288252"/>
          </a:xfrm>
        </p:grpSpPr>
        <p:sp>
          <p:nvSpPr>
            <p:cNvPr id="150" name="Oval 149"/>
            <p:cNvSpPr/>
            <p:nvPr/>
          </p:nvSpPr>
          <p:spPr>
            <a:xfrm>
              <a:off x="5880799" y="4642037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6034905" y="3127937"/>
              <a:ext cx="2102668" cy="1946945"/>
            </a:xfrm>
            <a:prstGeom prst="ellipse">
              <a:avLst/>
            </a:prstGeom>
            <a:solidFill>
              <a:srgbClr val="FF99FF"/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258317" y="3192123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274031" y="3726400"/>
              <a:ext cx="1566682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Four</a:t>
              </a:r>
            </a:p>
          </p:txBody>
        </p:sp>
      </p:grpSp>
      <p:sp>
        <p:nvSpPr>
          <p:cNvPr id="10" name="Down Arrow Callout 9"/>
          <p:cNvSpPr/>
          <p:nvPr/>
        </p:nvSpPr>
        <p:spPr>
          <a:xfrm>
            <a:off x="3227329" y="679230"/>
            <a:ext cx="962868" cy="1377815"/>
          </a:xfrm>
          <a:prstGeom prst="downArrowCallout">
            <a:avLst/>
          </a:prstGeom>
          <a:solidFill>
            <a:srgbClr val="CC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/>
          </a:p>
        </p:txBody>
      </p:sp>
      <p:sp>
        <p:nvSpPr>
          <p:cNvPr id="214" name="Down Arrow Callout 213"/>
          <p:cNvSpPr/>
          <p:nvPr/>
        </p:nvSpPr>
        <p:spPr>
          <a:xfrm rot="1031208">
            <a:off x="6436281" y="1326914"/>
            <a:ext cx="962868" cy="1248472"/>
          </a:xfrm>
          <a:prstGeom prst="downArrowCallout">
            <a:avLst/>
          </a:prstGeom>
          <a:gradFill flip="none" rotWithShape="1">
            <a:gsLst>
              <a:gs pos="0">
                <a:schemeClr val="accent6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6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6">
                  <a:lumMod val="25000"/>
                  <a:lumOff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/>
          </a:p>
        </p:txBody>
      </p:sp>
      <p:sp>
        <p:nvSpPr>
          <p:cNvPr id="215" name="Down Arrow Callout 214"/>
          <p:cNvSpPr/>
          <p:nvPr/>
        </p:nvSpPr>
        <p:spPr>
          <a:xfrm rot="2028725">
            <a:off x="6681779" y="2640559"/>
            <a:ext cx="962868" cy="1355705"/>
          </a:xfrm>
          <a:prstGeom prst="downArrowCallout">
            <a:avLst/>
          </a:prstGeom>
          <a:gradFill flip="none" rotWithShape="1">
            <a:gsLst>
              <a:gs pos="0">
                <a:schemeClr val="accent6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6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6">
                  <a:lumMod val="25000"/>
                  <a:lumOff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6" name="Down Arrow Callout 215"/>
          <p:cNvSpPr/>
          <p:nvPr/>
        </p:nvSpPr>
        <p:spPr>
          <a:xfrm>
            <a:off x="4513979" y="2536761"/>
            <a:ext cx="971520" cy="1411184"/>
          </a:xfrm>
          <a:prstGeom prst="downArrowCallout">
            <a:avLst/>
          </a:prstGeom>
          <a:gradFill flip="none" rotWithShape="1">
            <a:gsLst>
              <a:gs pos="0">
                <a:schemeClr val="accent6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6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6">
                  <a:lumMod val="25000"/>
                  <a:lumOff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116114" y="116114"/>
            <a:ext cx="8940800" cy="362857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Religious Education </a:t>
            </a:r>
            <a:r>
              <a:rPr lang="en-GB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(Reception to Year 6) - The Road to Success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224" y="6270495"/>
            <a:ext cx="672994" cy="4907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32003" y="6560158"/>
            <a:ext cx="9162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70C0"/>
                </a:solidFill>
              </a:rPr>
              <a:t>Connected Curriculum   </a:t>
            </a:r>
            <a:r>
              <a:rPr lang="en-GB" sz="1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Christleton Primary School   </a:t>
            </a:r>
            <a:r>
              <a:rPr lang="en-GB" sz="1200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Be the best you can be</a:t>
            </a:r>
            <a:endParaRPr lang="en-GB" sz="1100" dirty="0">
              <a:solidFill>
                <a:schemeClr val="accent6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13" name="Down Arrow Callout 112"/>
          <p:cNvSpPr/>
          <p:nvPr/>
        </p:nvSpPr>
        <p:spPr>
          <a:xfrm rot="21095940">
            <a:off x="297605" y="4372354"/>
            <a:ext cx="743331" cy="824235"/>
          </a:xfrm>
          <a:prstGeom prst="downArrowCallout">
            <a:avLst>
              <a:gd name="adj1" fmla="val 25000"/>
              <a:gd name="adj2" fmla="val 25000"/>
              <a:gd name="adj3" fmla="val 17066"/>
              <a:gd name="adj4" fmla="val 79020"/>
            </a:avLst>
          </a:prstGeom>
          <a:solidFill>
            <a:srgbClr val="FF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Down Arrow Callout 116"/>
          <p:cNvSpPr/>
          <p:nvPr/>
        </p:nvSpPr>
        <p:spPr>
          <a:xfrm>
            <a:off x="3664277" y="4163632"/>
            <a:ext cx="721791" cy="1288426"/>
          </a:xfrm>
          <a:prstGeom prst="downArrowCallout">
            <a:avLst>
              <a:gd name="adj1" fmla="val 25000"/>
              <a:gd name="adj2" fmla="val 25000"/>
              <a:gd name="adj3" fmla="val 20549"/>
              <a:gd name="adj4" fmla="val 78284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188774" y="770156"/>
            <a:ext cx="101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" b="1" dirty="0"/>
              <a:t>Christianity</a:t>
            </a:r>
          </a:p>
          <a:p>
            <a:pPr algn="ctr"/>
            <a:r>
              <a:rPr lang="en-GB" sz="400" dirty="0"/>
              <a:t>What does it mean to belong?               Why is Christmas Celebrated?</a:t>
            </a:r>
          </a:p>
          <a:p>
            <a:pPr algn="ctr"/>
            <a:r>
              <a:rPr lang="en-GB" sz="400" dirty="0"/>
              <a:t>What do we think about how the world was made and how should we look after it?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617701" y="785192"/>
            <a:ext cx="962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" dirty="0"/>
          </a:p>
          <a:p>
            <a:pPr algn="ctr"/>
            <a:endParaRPr lang="en-GB" sz="400" dirty="0"/>
          </a:p>
        </p:txBody>
      </p:sp>
      <p:sp>
        <p:nvSpPr>
          <p:cNvPr id="140" name="TextBox 139"/>
          <p:cNvSpPr txBox="1"/>
          <p:nvPr/>
        </p:nvSpPr>
        <p:spPr>
          <a:xfrm rot="1125784">
            <a:off x="6485794" y="1538688"/>
            <a:ext cx="1018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" b="1" dirty="0"/>
              <a:t>Judaism</a:t>
            </a:r>
            <a:r>
              <a:rPr lang="en-GB" sz="400" dirty="0"/>
              <a:t> </a:t>
            </a:r>
          </a:p>
          <a:p>
            <a:pPr algn="ctr"/>
            <a:r>
              <a:rPr lang="en-GB" sz="400" dirty="0"/>
              <a:t>What do Jews believe about God?</a:t>
            </a:r>
          </a:p>
          <a:p>
            <a:pPr algn="ctr"/>
            <a:r>
              <a:rPr lang="en-GB" sz="400" dirty="0"/>
              <a:t>How do Jews show faith through practices and celebrations?</a:t>
            </a:r>
          </a:p>
        </p:txBody>
      </p:sp>
      <p:sp>
        <p:nvSpPr>
          <p:cNvPr id="141" name="TextBox 140"/>
          <p:cNvSpPr txBox="1"/>
          <p:nvPr/>
        </p:nvSpPr>
        <p:spPr>
          <a:xfrm rot="2084718">
            <a:off x="6764317" y="2838121"/>
            <a:ext cx="982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" b="1" dirty="0"/>
              <a:t>Christianity </a:t>
            </a:r>
          </a:p>
          <a:p>
            <a:pPr algn="ctr"/>
            <a:r>
              <a:rPr lang="en-GB" sz="400" dirty="0"/>
              <a:t>Why is the Bible a special book?</a:t>
            </a:r>
          </a:p>
          <a:p>
            <a:pPr algn="ctr"/>
            <a:r>
              <a:rPr lang="en-GB" sz="400" dirty="0"/>
              <a:t>Who was Jesus and why is he important to Christians today?</a:t>
            </a:r>
          </a:p>
          <a:p>
            <a:pPr algn="ctr"/>
            <a:r>
              <a:rPr lang="en-GB" sz="400" dirty="0"/>
              <a:t>Why did Jesus teach people through stories? </a:t>
            </a:r>
          </a:p>
        </p:txBody>
      </p:sp>
      <p:sp>
        <p:nvSpPr>
          <p:cNvPr id="85" name="Down Arrow Callout 84"/>
          <p:cNvSpPr/>
          <p:nvPr/>
        </p:nvSpPr>
        <p:spPr>
          <a:xfrm>
            <a:off x="4280796" y="658960"/>
            <a:ext cx="962868" cy="1409746"/>
          </a:xfrm>
          <a:prstGeom prst="downArrowCallout">
            <a:avLst/>
          </a:prstGeom>
          <a:solidFill>
            <a:srgbClr val="CC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/>
          </a:p>
        </p:txBody>
      </p:sp>
      <p:sp>
        <p:nvSpPr>
          <p:cNvPr id="86" name="Down Arrow Callout 85"/>
          <p:cNvSpPr/>
          <p:nvPr/>
        </p:nvSpPr>
        <p:spPr>
          <a:xfrm>
            <a:off x="5399845" y="630255"/>
            <a:ext cx="962868" cy="1442554"/>
          </a:xfrm>
          <a:prstGeom prst="downArrowCallout">
            <a:avLst/>
          </a:prstGeom>
          <a:solidFill>
            <a:srgbClr val="CC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/>
          </a:p>
        </p:txBody>
      </p:sp>
      <p:sp>
        <p:nvSpPr>
          <p:cNvPr id="3" name="TextBox 2"/>
          <p:cNvSpPr txBox="1"/>
          <p:nvPr/>
        </p:nvSpPr>
        <p:spPr>
          <a:xfrm>
            <a:off x="4223593" y="718701"/>
            <a:ext cx="97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" b="1" dirty="0"/>
              <a:t>Free Choice</a:t>
            </a:r>
          </a:p>
          <a:p>
            <a:pPr algn="ctr"/>
            <a:r>
              <a:rPr lang="en-GB" sz="400" dirty="0"/>
              <a:t>What is respect?</a:t>
            </a:r>
          </a:p>
          <a:p>
            <a:pPr algn="ctr"/>
            <a:r>
              <a:rPr lang="en-GB" sz="400" dirty="0"/>
              <a:t>How do we handle artefacts with respect?</a:t>
            </a:r>
          </a:p>
          <a:p>
            <a:pPr algn="ctr"/>
            <a:endParaRPr lang="en-GB" sz="400" dirty="0"/>
          </a:p>
          <a:p>
            <a:pPr algn="ctr"/>
            <a:r>
              <a:rPr lang="en-GB" sz="400" dirty="0"/>
              <a:t>(Linked to No Outsiders work)</a:t>
            </a:r>
          </a:p>
          <a:p>
            <a:pPr algn="ctr"/>
            <a:r>
              <a:rPr lang="en-GB" sz="400" dirty="0" smtClean="0"/>
              <a:t>.</a:t>
            </a:r>
            <a:endParaRPr lang="en-GB" sz="400" dirty="0"/>
          </a:p>
        </p:txBody>
      </p:sp>
      <p:sp>
        <p:nvSpPr>
          <p:cNvPr id="88" name="TextBox 87"/>
          <p:cNvSpPr txBox="1"/>
          <p:nvPr/>
        </p:nvSpPr>
        <p:spPr>
          <a:xfrm>
            <a:off x="5336347" y="682282"/>
            <a:ext cx="102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" b="1" dirty="0"/>
              <a:t>Islam </a:t>
            </a:r>
          </a:p>
          <a:p>
            <a:pPr algn="ctr"/>
            <a:r>
              <a:rPr lang="en-GB" sz="400" dirty="0"/>
              <a:t>How and why are Allah and Muhammad (PBUH) important to Muslims?</a:t>
            </a:r>
          </a:p>
          <a:p>
            <a:pPr algn="ctr"/>
            <a:r>
              <a:rPr lang="en-GB" sz="400" dirty="0"/>
              <a:t>How do Muslims express new beginnings?</a:t>
            </a:r>
          </a:p>
          <a:p>
            <a:pPr algn="ctr"/>
            <a:r>
              <a:rPr lang="en-GB" sz="400" dirty="0" smtClean="0"/>
              <a:t>.</a:t>
            </a:r>
            <a:endParaRPr lang="en-GB" sz="400" dirty="0"/>
          </a:p>
        </p:txBody>
      </p:sp>
      <p:sp>
        <p:nvSpPr>
          <p:cNvPr id="4" name="TextBox 3"/>
          <p:cNvSpPr txBox="1"/>
          <p:nvPr/>
        </p:nvSpPr>
        <p:spPr>
          <a:xfrm>
            <a:off x="4463475" y="2703451"/>
            <a:ext cx="108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b="1" dirty="0"/>
              <a:t>Free Choice</a:t>
            </a:r>
          </a:p>
          <a:p>
            <a:r>
              <a:rPr lang="en-GB" sz="400" dirty="0"/>
              <a:t>Life stages</a:t>
            </a:r>
          </a:p>
          <a:p>
            <a:endParaRPr lang="en-GB" sz="400" dirty="0"/>
          </a:p>
          <a:p>
            <a:endParaRPr lang="en-GB" sz="400" dirty="0"/>
          </a:p>
          <a:p>
            <a:endParaRPr lang="en-GB" sz="400" dirty="0"/>
          </a:p>
          <a:p>
            <a:r>
              <a:rPr lang="en-GB" sz="400" dirty="0"/>
              <a:t>(Linked to No Outsiders work</a:t>
            </a:r>
          </a:p>
        </p:txBody>
      </p:sp>
      <p:sp>
        <p:nvSpPr>
          <p:cNvPr id="92" name="Down Arrow Callout 91"/>
          <p:cNvSpPr/>
          <p:nvPr/>
        </p:nvSpPr>
        <p:spPr>
          <a:xfrm>
            <a:off x="2942174" y="2651523"/>
            <a:ext cx="926591" cy="1048046"/>
          </a:xfrm>
          <a:prstGeom prst="downArrowCallout">
            <a:avLst>
              <a:gd name="adj1" fmla="val 27967"/>
              <a:gd name="adj2" fmla="val 25000"/>
              <a:gd name="adj3" fmla="val 17086"/>
              <a:gd name="adj4" fmla="val 79518"/>
            </a:avLst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Down Arrow Callout 92"/>
          <p:cNvSpPr/>
          <p:nvPr/>
        </p:nvSpPr>
        <p:spPr>
          <a:xfrm>
            <a:off x="1895757" y="2660645"/>
            <a:ext cx="959713" cy="1048046"/>
          </a:xfrm>
          <a:prstGeom prst="downArrowCallout">
            <a:avLst>
              <a:gd name="adj1" fmla="val 27967"/>
              <a:gd name="adj2" fmla="val 25000"/>
              <a:gd name="adj3" fmla="val 17086"/>
              <a:gd name="adj4" fmla="val 79518"/>
            </a:avLst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Down Arrow Callout 93"/>
          <p:cNvSpPr/>
          <p:nvPr/>
        </p:nvSpPr>
        <p:spPr>
          <a:xfrm>
            <a:off x="761484" y="2631755"/>
            <a:ext cx="973494" cy="1051578"/>
          </a:xfrm>
          <a:prstGeom prst="downArrowCallout">
            <a:avLst>
              <a:gd name="adj1" fmla="val 27967"/>
              <a:gd name="adj2" fmla="val 25000"/>
              <a:gd name="adj3" fmla="val 17086"/>
              <a:gd name="adj4" fmla="val 79518"/>
            </a:avLst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925562" y="2762177"/>
            <a:ext cx="94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b="1" dirty="0"/>
              <a:t>Hinduism</a:t>
            </a:r>
          </a:p>
          <a:p>
            <a:r>
              <a:rPr lang="en-GB" sz="400" dirty="0"/>
              <a:t>How do Hindus view God and how is Diwali celebrated?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3594" y="2739343"/>
            <a:ext cx="1087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b="1" dirty="0"/>
              <a:t>Free Choice</a:t>
            </a:r>
          </a:p>
          <a:p>
            <a:r>
              <a:rPr lang="en-GB" sz="400" dirty="0"/>
              <a:t>Who was Baha’u’llah and why is the Lotus temple in Delhi a special place?</a:t>
            </a:r>
          </a:p>
          <a:p>
            <a:r>
              <a:rPr lang="en-GB" sz="400" dirty="0"/>
              <a:t>Compare to symbolism in Christianity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399" y="2711978"/>
            <a:ext cx="104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b="1" dirty="0"/>
              <a:t>Christianity </a:t>
            </a:r>
          </a:p>
          <a:p>
            <a:r>
              <a:rPr lang="en-GB" sz="400" dirty="0"/>
              <a:t>How do Christians use the bible to help them with their lives?</a:t>
            </a:r>
          </a:p>
          <a:p>
            <a:r>
              <a:rPr lang="en-GB" sz="400" dirty="0"/>
              <a:t>What do I think about Jesus and how he is portrayed in world art</a:t>
            </a:r>
          </a:p>
          <a:p>
            <a:r>
              <a:rPr lang="en-GB" sz="400" dirty="0"/>
              <a:t>What is my point of view about God and why people have faith?</a:t>
            </a:r>
          </a:p>
        </p:txBody>
      </p:sp>
      <p:sp>
        <p:nvSpPr>
          <p:cNvPr id="98" name="Down Arrow Callout 97"/>
          <p:cNvSpPr/>
          <p:nvPr/>
        </p:nvSpPr>
        <p:spPr>
          <a:xfrm>
            <a:off x="1480985" y="4628469"/>
            <a:ext cx="700623" cy="862074"/>
          </a:xfrm>
          <a:prstGeom prst="downArrowCallout">
            <a:avLst>
              <a:gd name="adj1" fmla="val 25000"/>
              <a:gd name="adj2" fmla="val 25000"/>
              <a:gd name="adj3" fmla="val 17066"/>
              <a:gd name="adj4" fmla="val 79020"/>
            </a:avLst>
          </a:prstGeom>
          <a:solidFill>
            <a:srgbClr val="FF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Down Arrow Callout 98"/>
          <p:cNvSpPr/>
          <p:nvPr/>
        </p:nvSpPr>
        <p:spPr>
          <a:xfrm>
            <a:off x="2223434" y="4620886"/>
            <a:ext cx="756214" cy="830997"/>
          </a:xfrm>
          <a:prstGeom prst="downArrowCallout">
            <a:avLst>
              <a:gd name="adj1" fmla="val 25000"/>
              <a:gd name="adj2" fmla="val 25000"/>
              <a:gd name="adj3" fmla="val 17066"/>
              <a:gd name="adj4" fmla="val 79020"/>
            </a:avLst>
          </a:prstGeom>
          <a:solidFill>
            <a:srgbClr val="FF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21108584">
            <a:off x="318461" y="4453186"/>
            <a:ext cx="702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b="1" dirty="0"/>
              <a:t>Judaism </a:t>
            </a:r>
          </a:p>
          <a:p>
            <a:r>
              <a:rPr lang="en-GB" sz="400" dirty="0"/>
              <a:t>How do Jews demonstrate their faith through their communities?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6190" y="4641626"/>
            <a:ext cx="632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b="1" dirty="0"/>
              <a:t>Christianity </a:t>
            </a:r>
          </a:p>
          <a:p>
            <a:r>
              <a:rPr lang="en-GB" sz="400" dirty="0"/>
              <a:t>Why think about incarnation at Christmas?</a:t>
            </a:r>
          </a:p>
          <a:p>
            <a:r>
              <a:rPr lang="en-GB" sz="400" dirty="0"/>
              <a:t>How did Jesus teach about God and values through his parables?</a:t>
            </a:r>
          </a:p>
          <a:p>
            <a:r>
              <a:rPr lang="en-GB" sz="400" dirty="0"/>
              <a:t>How can I understand different Easter concepts?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0468" y="4740176"/>
            <a:ext cx="75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b="1" dirty="0"/>
              <a:t>Judaism </a:t>
            </a:r>
          </a:p>
          <a:p>
            <a:r>
              <a:rPr lang="en-GB" sz="400" dirty="0"/>
              <a:t>How do Jews demonstrate their faith through their communities?</a:t>
            </a:r>
          </a:p>
        </p:txBody>
      </p:sp>
      <p:sp>
        <p:nvSpPr>
          <p:cNvPr id="103" name="Down Arrow Callout 102"/>
          <p:cNvSpPr/>
          <p:nvPr/>
        </p:nvSpPr>
        <p:spPr>
          <a:xfrm>
            <a:off x="4463213" y="4168320"/>
            <a:ext cx="759693" cy="1288426"/>
          </a:xfrm>
          <a:prstGeom prst="downArrowCallout">
            <a:avLst>
              <a:gd name="adj1" fmla="val 25000"/>
              <a:gd name="adj2" fmla="val 25000"/>
              <a:gd name="adj3" fmla="val 20549"/>
              <a:gd name="adj4" fmla="val 78284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Down Arrow Callout 103"/>
          <p:cNvSpPr/>
          <p:nvPr/>
        </p:nvSpPr>
        <p:spPr>
          <a:xfrm>
            <a:off x="5342088" y="4144983"/>
            <a:ext cx="816653" cy="1288426"/>
          </a:xfrm>
          <a:prstGeom prst="downArrowCallout">
            <a:avLst>
              <a:gd name="adj1" fmla="val 25000"/>
              <a:gd name="adj2" fmla="val 25000"/>
              <a:gd name="adj3" fmla="val 20549"/>
              <a:gd name="adj4" fmla="val 78284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53069" y="4271733"/>
            <a:ext cx="7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b="1" dirty="0"/>
              <a:t>Islam</a:t>
            </a:r>
          </a:p>
          <a:p>
            <a:r>
              <a:rPr lang="en-GB" sz="400" dirty="0"/>
              <a:t>Why are the five pillars important to Muslims?</a:t>
            </a:r>
          </a:p>
          <a:p>
            <a:r>
              <a:rPr lang="en-GB" sz="400" dirty="0"/>
              <a:t>How is the Muslims faith expressed through family life?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7816" y="4195791"/>
            <a:ext cx="605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b="1" dirty="0"/>
              <a:t>Christianity </a:t>
            </a:r>
          </a:p>
          <a:p>
            <a:r>
              <a:rPr lang="en-GB" sz="400" dirty="0"/>
              <a:t>Which concepts do we find hard to understand in Christianity?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24695" y="4217875"/>
            <a:ext cx="759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b="1" dirty="0"/>
              <a:t>Free Choice</a:t>
            </a:r>
          </a:p>
          <a:p>
            <a:r>
              <a:rPr lang="en-GB" sz="400" dirty="0"/>
              <a:t>How do people show their beliefs in action?</a:t>
            </a:r>
          </a:p>
          <a:p>
            <a:r>
              <a:rPr lang="en-GB" sz="400" dirty="0"/>
              <a:t>How do people show their beliefs in action?</a:t>
            </a:r>
          </a:p>
          <a:p>
            <a:r>
              <a:rPr lang="en-GB" sz="400" dirty="0"/>
              <a:t>Compare a range of religious and non-religious world views.</a:t>
            </a:r>
          </a:p>
        </p:txBody>
      </p:sp>
      <p:sp>
        <p:nvSpPr>
          <p:cNvPr id="111" name="Down Arrow Callout 110"/>
          <p:cNvSpPr/>
          <p:nvPr/>
        </p:nvSpPr>
        <p:spPr>
          <a:xfrm>
            <a:off x="6371143" y="4093473"/>
            <a:ext cx="743331" cy="1288426"/>
          </a:xfrm>
          <a:prstGeom prst="downArrowCallout">
            <a:avLst>
              <a:gd name="adj1" fmla="val 25000"/>
              <a:gd name="adj2" fmla="val 25000"/>
              <a:gd name="adj3" fmla="val 20549"/>
              <a:gd name="adj4" fmla="val 78284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Down Arrow Callout 111"/>
          <p:cNvSpPr/>
          <p:nvPr/>
        </p:nvSpPr>
        <p:spPr>
          <a:xfrm>
            <a:off x="7187710" y="4077079"/>
            <a:ext cx="847994" cy="1288426"/>
          </a:xfrm>
          <a:prstGeom prst="downArrowCallout">
            <a:avLst>
              <a:gd name="adj1" fmla="val 25000"/>
              <a:gd name="adj2" fmla="val 25000"/>
              <a:gd name="adj3" fmla="val 20549"/>
              <a:gd name="adj4" fmla="val 78284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2" name="Down Arrow Callout 121"/>
          <p:cNvSpPr/>
          <p:nvPr/>
        </p:nvSpPr>
        <p:spPr>
          <a:xfrm>
            <a:off x="8124632" y="4073404"/>
            <a:ext cx="790768" cy="1288426"/>
          </a:xfrm>
          <a:prstGeom prst="downArrowCallout">
            <a:avLst>
              <a:gd name="adj1" fmla="val 25000"/>
              <a:gd name="adj2" fmla="val 25000"/>
              <a:gd name="adj3" fmla="val 20549"/>
              <a:gd name="adj4" fmla="val 78284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476937" y="4088638"/>
            <a:ext cx="563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b="1" dirty="0"/>
              <a:t>Christianity</a:t>
            </a:r>
          </a:p>
          <a:p>
            <a:r>
              <a:rPr lang="en-GB" sz="400" dirty="0"/>
              <a:t>What can we learn from Christian religious buildings and music?</a:t>
            </a:r>
          </a:p>
          <a:p>
            <a:r>
              <a:rPr lang="en-GB" sz="400" dirty="0"/>
              <a:t>How and why do Christians worship?</a:t>
            </a:r>
          </a:p>
          <a:p>
            <a:r>
              <a:rPr lang="en-GB" sz="400" dirty="0"/>
              <a:t>What are the benefits for believers?</a:t>
            </a:r>
          </a:p>
          <a:p>
            <a:r>
              <a:rPr lang="en-GB" sz="400" dirty="0"/>
              <a:t>Compare Christian worship to worship in other religions.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0783" y="4095479"/>
            <a:ext cx="747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b="1" dirty="0"/>
              <a:t>Free Choice</a:t>
            </a:r>
          </a:p>
          <a:p>
            <a:r>
              <a:rPr lang="en-GB" sz="400" dirty="0"/>
              <a:t>What does it mean to belong in a religiously diverse world?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73804" y="4073404"/>
            <a:ext cx="879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b="1" dirty="0"/>
              <a:t>Christianity</a:t>
            </a:r>
          </a:p>
          <a:p>
            <a:r>
              <a:rPr lang="en-GB" sz="400" dirty="0"/>
              <a:t>What are some of the differences and similarities within Christianity locally and globally?</a:t>
            </a:r>
          </a:p>
          <a:p>
            <a:r>
              <a:rPr lang="en-GB" sz="400" dirty="0"/>
              <a:t>What is the Kingdom of God and what do Christians believe about the afterlife?</a:t>
            </a:r>
          </a:p>
        </p:txBody>
      </p:sp>
      <p:pic>
        <p:nvPicPr>
          <p:cNvPr id="170" name="Picture 1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662" y="6238062"/>
            <a:ext cx="640080" cy="640080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19B9A579-27C1-4A01-B393-86A81E14AF0F}"/>
              </a:ext>
            </a:extLst>
          </p:cNvPr>
          <p:cNvGrpSpPr/>
          <p:nvPr/>
        </p:nvGrpSpPr>
        <p:grpSpPr>
          <a:xfrm>
            <a:off x="-24884" y="1939141"/>
            <a:ext cx="706403" cy="634766"/>
            <a:chOff x="184147" y="220719"/>
            <a:chExt cx="2396085" cy="2288252"/>
          </a:xfrm>
          <a:solidFill>
            <a:srgbClr val="BA8CDC"/>
          </a:solidFill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F1D60D4-DD07-4AA1-8282-BE1CC001D748}"/>
                </a:ext>
              </a:extLst>
            </p:cNvPr>
            <p:cNvSpPr/>
            <p:nvPr/>
          </p:nvSpPr>
          <p:spPr>
            <a:xfrm>
              <a:off x="202300" y="1734819"/>
              <a:ext cx="2377932" cy="774152"/>
            </a:xfrm>
            <a:prstGeom prst="ellipse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2C6298C-0964-4249-B99B-F88CF4A69939}"/>
                </a:ext>
              </a:extLst>
            </p:cNvPr>
            <p:cNvSpPr/>
            <p:nvPr/>
          </p:nvSpPr>
          <p:spPr>
            <a:xfrm>
              <a:off x="356408" y="220719"/>
              <a:ext cx="2102669" cy="1946946"/>
            </a:xfrm>
            <a:prstGeom prst="ellipse">
              <a:avLst/>
            </a:prstGeom>
            <a:grpFill/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E917529-1B28-48F4-A5E6-FD07D9E42B74}"/>
                </a:ext>
              </a:extLst>
            </p:cNvPr>
            <p:cNvSpPr/>
            <p:nvPr/>
          </p:nvSpPr>
          <p:spPr>
            <a:xfrm>
              <a:off x="579818" y="284905"/>
              <a:ext cx="1655852" cy="134811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8FC51F2-0B15-48B8-A1D8-10452C124117}"/>
                </a:ext>
              </a:extLst>
            </p:cNvPr>
            <p:cNvSpPr txBox="1"/>
            <p:nvPr/>
          </p:nvSpPr>
          <p:spPr>
            <a:xfrm>
              <a:off x="184147" y="819182"/>
              <a:ext cx="2389445" cy="8321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Reception</a:t>
              </a:r>
            </a:p>
          </p:txBody>
        </p:sp>
      </p:grpSp>
      <p:sp>
        <p:nvSpPr>
          <p:cNvPr id="25" name="Callout: Down Arrow 24">
            <a:extLst>
              <a:ext uri="{FF2B5EF4-FFF2-40B4-BE49-F238E27FC236}">
                <a16:creationId xmlns:a16="http://schemas.microsoft.com/office/drawing/2014/main" id="{7C59510B-72A6-4858-AF45-48601E037DEA}"/>
              </a:ext>
            </a:extLst>
          </p:cNvPr>
          <p:cNvSpPr/>
          <p:nvPr/>
        </p:nvSpPr>
        <p:spPr>
          <a:xfrm>
            <a:off x="35467" y="730143"/>
            <a:ext cx="1347942" cy="1289675"/>
          </a:xfrm>
          <a:prstGeom prst="downArrowCallout">
            <a:avLst/>
          </a:prstGeom>
          <a:solidFill>
            <a:srgbClr val="BA8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889219">
            <a:off x="-8194" y="3165467"/>
            <a:ext cx="1072989" cy="11583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7965599">
            <a:off x="-20788" y="3419711"/>
            <a:ext cx="66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b="1" dirty="0"/>
              <a:t>Islam</a:t>
            </a:r>
          </a:p>
          <a:p>
            <a:r>
              <a:rPr lang="en-GB" sz="400" dirty="0"/>
              <a:t>How do Muslims worship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882648">
            <a:off x="307829" y="5159841"/>
            <a:ext cx="810838" cy="97544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13015391">
            <a:off x="363739" y="5684690"/>
            <a:ext cx="505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b="1" dirty="0"/>
              <a:t>Free Choice </a:t>
            </a:r>
          </a:p>
          <a:p>
            <a:r>
              <a:rPr lang="en-GB" sz="400" dirty="0"/>
              <a:t>What is humanism?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3990470" y="5583357"/>
            <a:ext cx="871804" cy="86941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193301" y="5976047"/>
            <a:ext cx="475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b="1" dirty="0"/>
              <a:t>Sikhism</a:t>
            </a:r>
          </a:p>
          <a:p>
            <a:r>
              <a:rPr lang="en-GB" sz="400" dirty="0"/>
              <a:t>How do Sikhs worship?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6682187" y="5668872"/>
            <a:ext cx="902286" cy="79762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917715" y="6001975"/>
            <a:ext cx="436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b="1" dirty="0"/>
              <a:t>Sikhism</a:t>
            </a:r>
          </a:p>
          <a:p>
            <a:r>
              <a:rPr lang="en-GB" sz="400" dirty="0"/>
              <a:t>How do Sikhs worship?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42980" y="732835"/>
            <a:ext cx="15361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" dirty="0" smtClean="0"/>
              <a:t>Reception</a:t>
            </a:r>
          </a:p>
          <a:p>
            <a:pPr algn="ctr"/>
            <a:r>
              <a:rPr lang="en-GB" sz="400" dirty="0" smtClean="0"/>
              <a:t>Knowledge and understanding of the world</a:t>
            </a:r>
          </a:p>
          <a:p>
            <a:pPr algn="ctr"/>
            <a:r>
              <a:rPr lang="en-GB" sz="400" dirty="0" smtClean="0"/>
              <a:t>• </a:t>
            </a:r>
            <a:r>
              <a:rPr lang="en-GB" sz="400" dirty="0"/>
              <a:t>know some similarities and differences between different religious and cultural communities in this country, drawing on their experiences and what has been read in </a:t>
            </a:r>
            <a:r>
              <a:rPr lang="en-GB" sz="400" dirty="0" smtClean="0"/>
              <a:t>class</a:t>
            </a:r>
          </a:p>
          <a:p>
            <a:pPr algn="ctr"/>
            <a:endParaRPr lang="en-GB" sz="400" dirty="0"/>
          </a:p>
          <a:p>
            <a:pPr algn="ctr"/>
            <a:endParaRPr lang="en-GB" sz="400" dirty="0" smtClean="0"/>
          </a:p>
          <a:p>
            <a:pPr algn="ctr"/>
            <a:r>
              <a:rPr lang="en-GB" sz="400" dirty="0" smtClean="0"/>
              <a:t>Autumn</a:t>
            </a:r>
            <a:r>
              <a:rPr lang="en-GB" sz="400" dirty="0"/>
              <a:t>: Know about some celebrations and is able to</a:t>
            </a:r>
          </a:p>
          <a:p>
            <a:pPr algn="ctr"/>
            <a:r>
              <a:rPr lang="en-GB" sz="400" dirty="0"/>
              <a:t>talk about how they might be celebrated e.g.,</a:t>
            </a:r>
          </a:p>
          <a:p>
            <a:pPr algn="ctr"/>
            <a:r>
              <a:rPr lang="en-GB" sz="400" dirty="0"/>
              <a:t>Harvest, Advent, Christmas, Diwali.</a:t>
            </a:r>
          </a:p>
          <a:p>
            <a:pPr algn="ctr"/>
            <a:r>
              <a:rPr lang="en-GB" sz="400" dirty="0" smtClean="0"/>
              <a:t>Understand </a:t>
            </a:r>
            <a:r>
              <a:rPr lang="en-GB" sz="400" dirty="0"/>
              <a:t>that some places are special for</a:t>
            </a:r>
          </a:p>
          <a:p>
            <a:pPr algn="ctr"/>
            <a:r>
              <a:rPr lang="en-GB" sz="400" dirty="0"/>
              <a:t>some members of the community e.g., St</a:t>
            </a:r>
          </a:p>
          <a:p>
            <a:pPr algn="ctr"/>
            <a:r>
              <a:rPr lang="en-GB" sz="400" dirty="0"/>
              <a:t>James’ Church.</a:t>
            </a:r>
            <a:endParaRPr lang="en-GB" sz="400" dirty="0" smtClean="0"/>
          </a:p>
          <a:p>
            <a:pPr algn="ctr"/>
            <a:r>
              <a:rPr lang="en-GB" sz="400" dirty="0" smtClean="0"/>
              <a:t> </a:t>
            </a:r>
          </a:p>
          <a:p>
            <a:pPr algn="ctr"/>
            <a:endParaRPr lang="en-GB" sz="400" dirty="0" smtClean="0"/>
          </a:p>
          <a:p>
            <a:pPr algn="ctr"/>
            <a:endParaRPr lang="en-GB" sz="400" dirty="0"/>
          </a:p>
          <a:p>
            <a:pPr algn="ctr"/>
            <a:r>
              <a:rPr lang="en-GB" sz="400" dirty="0" smtClean="0"/>
              <a:t> </a:t>
            </a:r>
            <a:endParaRPr lang="en-GB" sz="400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3795" y="714645"/>
            <a:ext cx="1347333" cy="128636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502749" y="816637"/>
            <a:ext cx="120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 smtClean="0"/>
              <a:t>Spring and summer:  Understand </a:t>
            </a:r>
            <a:r>
              <a:rPr lang="en-GB" sz="400" dirty="0"/>
              <a:t>that some places are special for</a:t>
            </a:r>
          </a:p>
          <a:p>
            <a:r>
              <a:rPr lang="en-GB" sz="400" dirty="0"/>
              <a:t>some members of the community e.g., St</a:t>
            </a:r>
          </a:p>
          <a:p>
            <a:r>
              <a:rPr lang="en-GB" sz="400" dirty="0"/>
              <a:t>James’ Church</a:t>
            </a:r>
            <a:r>
              <a:rPr lang="en-GB" sz="400" dirty="0" smtClean="0"/>
              <a:t>.</a:t>
            </a:r>
          </a:p>
          <a:p>
            <a:endParaRPr lang="en-GB" sz="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0782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9072"/>
      </a:accent1>
      <a:accent2>
        <a:srgbClr val="AE2724"/>
      </a:accent2>
      <a:accent3>
        <a:srgbClr val="202E3B"/>
      </a:accent3>
      <a:accent4>
        <a:srgbClr val="1F9072"/>
      </a:accent4>
      <a:accent5>
        <a:srgbClr val="AE2724"/>
      </a:accent5>
      <a:accent6>
        <a:srgbClr val="202E3B"/>
      </a:accent6>
      <a:hlink>
        <a:srgbClr val="000000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2E8D7896791F409635B74340D22080" ma:contentTypeVersion="11" ma:contentTypeDescription="Create a new document." ma:contentTypeScope="" ma:versionID="282b23d61a918e7493cf1e3fa8334802">
  <xsd:schema xmlns:xsd="http://www.w3.org/2001/XMLSchema" xmlns:xs="http://www.w3.org/2001/XMLSchema" xmlns:p="http://schemas.microsoft.com/office/2006/metadata/properties" xmlns:ns3="b92f40e9-2b8e-401d-a48e-72955c2b797e" targetNamespace="http://schemas.microsoft.com/office/2006/metadata/properties" ma:root="true" ma:fieldsID="3bbb2fe7ff07a41a9481ae2314e5eab2" ns3:_="">
    <xsd:import namespace="b92f40e9-2b8e-401d-a48e-72955c2b79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f40e9-2b8e-401d-a48e-72955c2b7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5109AD-9882-4D72-9F29-E97B066A4A8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92f40e9-2b8e-401d-a48e-72955c2b797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D1D6EA-19EB-4AF1-9CA8-733F556D33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BD1389-7BD7-4E6E-BD98-CC0CC73EC6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2f40e9-2b8e-401d-a48e-72955c2b79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3053</TotalTime>
  <Words>559</Words>
  <Application>Microsoft Office PowerPoint</Application>
  <PresentationFormat>On-screen Show (4:3)</PresentationFormat>
  <Paragraphs>97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Mitchell</dc:creator>
  <cp:lastModifiedBy>Kimberley Stokes</cp:lastModifiedBy>
  <cp:revision>318</cp:revision>
  <cp:lastPrinted>2019-11-09T21:46:45Z</cp:lastPrinted>
  <dcterms:created xsi:type="dcterms:W3CDTF">2017-11-16T05:15:38Z</dcterms:created>
  <dcterms:modified xsi:type="dcterms:W3CDTF">2024-04-15T15:25:15Z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0x0101009C2E8D7896791F409635B74340D22080</vt:lpwstr>
  </property>
</Properties>
</file>