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30" r:id="rId5"/>
  </p:sldIdLst>
  <p:sldSz cx="9144000" cy="6858000" type="screen4x3"/>
  <p:notesSz cx="687546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8CDC"/>
    <a:srgbClr val="DFBE45"/>
    <a:srgbClr val="FF99FF"/>
    <a:srgbClr val="CCFF99"/>
    <a:srgbClr val="CCECFF"/>
    <a:srgbClr val="7F7F7F"/>
    <a:srgbClr val="0083E3"/>
    <a:srgbClr val="D63A36"/>
    <a:srgbClr val="C5322E"/>
    <a:srgbClr val="AE2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374" autoAdjust="0"/>
  </p:normalViewPr>
  <p:slideViewPr>
    <p:cSldViewPr snapToGrid="0">
      <p:cViewPr varScale="1">
        <p:scale>
          <a:sx n="81" d="100"/>
          <a:sy n="81" d="100"/>
        </p:scale>
        <p:origin x="177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505" y="0"/>
            <a:ext cx="2979367" cy="50187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7A690E87-47C2-4F37-9FAA-88BA7A72BC05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0950"/>
            <a:ext cx="44973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547" y="4813866"/>
            <a:ext cx="5500370" cy="3938617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505" y="9500961"/>
            <a:ext cx="2979367" cy="50187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4AF244DE-9579-4027-8FEF-D162F0E0D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7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26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05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9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4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8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6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5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64D4-35B1-42D3-90EB-78CAA074F6D6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F48B-7C56-4D40-B8AE-62F00F6504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2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24114" y="-1180195"/>
            <a:ext cx="6872311" cy="9204078"/>
          </a:xfrm>
          <a:prstGeom prst="rect">
            <a:avLst/>
          </a:prstGeom>
        </p:spPr>
      </p:pic>
      <p:grpSp>
        <p:nvGrpSpPr>
          <p:cNvPr id="157" name="Group 156"/>
          <p:cNvGrpSpPr/>
          <p:nvPr/>
        </p:nvGrpSpPr>
        <p:grpSpPr>
          <a:xfrm>
            <a:off x="0" y="2110167"/>
            <a:ext cx="9136158" cy="3646843"/>
            <a:chOff x="-14990" y="1922398"/>
            <a:chExt cx="12181544" cy="3558978"/>
          </a:xfrm>
        </p:grpSpPr>
        <p:sp>
          <p:nvSpPr>
            <p:cNvPr id="194" name="Freeform 193"/>
            <p:cNvSpPr/>
            <p:nvPr/>
          </p:nvSpPr>
          <p:spPr>
            <a:xfrm>
              <a:off x="-14288" y="2042710"/>
              <a:ext cx="12180842" cy="3342092"/>
            </a:xfrm>
            <a:custGeom>
              <a:avLst/>
              <a:gdLst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0 h 3425383"/>
                <a:gd name="connsiteX1" fmla="*/ 8069943 w 12162971"/>
                <a:gd name="connsiteY1" fmla="*/ 0 h 3425383"/>
                <a:gd name="connsiteX2" fmla="*/ 8069943 w 12162971"/>
                <a:gd name="connsiteY2" fmla="*/ 1567543 h 3425383"/>
                <a:gd name="connsiteX3" fmla="*/ 1901371 w 12162971"/>
                <a:gd name="connsiteY3" fmla="*/ 1567543 h 3425383"/>
                <a:gd name="connsiteX4" fmla="*/ 1901371 w 12162971"/>
                <a:gd name="connsiteY4" fmla="*/ 3425372 h 3425383"/>
                <a:gd name="connsiteX5" fmla="*/ 12162971 w 12162971"/>
                <a:gd name="connsiteY5" fmla="*/ 3425372 h 3425383"/>
                <a:gd name="connsiteX0" fmla="*/ 0 w 12162971"/>
                <a:gd name="connsiteY0" fmla="*/ 0 h 3425381"/>
                <a:gd name="connsiteX1" fmla="*/ 8069943 w 12162971"/>
                <a:gd name="connsiteY1" fmla="*/ 0 h 3425381"/>
                <a:gd name="connsiteX2" fmla="*/ 8069943 w 12162971"/>
                <a:gd name="connsiteY2" fmla="*/ 1567543 h 3425381"/>
                <a:gd name="connsiteX3" fmla="*/ 1901371 w 12162971"/>
                <a:gd name="connsiteY3" fmla="*/ 1567543 h 3425381"/>
                <a:gd name="connsiteX4" fmla="*/ 1901371 w 12162971"/>
                <a:gd name="connsiteY4" fmla="*/ 3425372 h 3425381"/>
                <a:gd name="connsiteX5" fmla="*/ 12162971 w 12162971"/>
                <a:gd name="connsiteY5" fmla="*/ 3425372 h 3425381"/>
                <a:gd name="connsiteX0" fmla="*/ 0 w 12162971"/>
                <a:gd name="connsiteY0" fmla="*/ 0 h 3425382"/>
                <a:gd name="connsiteX1" fmla="*/ 8069943 w 12162971"/>
                <a:gd name="connsiteY1" fmla="*/ 0 h 3425382"/>
                <a:gd name="connsiteX2" fmla="*/ 8069943 w 12162971"/>
                <a:gd name="connsiteY2" fmla="*/ 1567543 h 3425382"/>
                <a:gd name="connsiteX3" fmla="*/ 1901371 w 12162971"/>
                <a:gd name="connsiteY3" fmla="*/ 1567543 h 3425382"/>
                <a:gd name="connsiteX4" fmla="*/ 1901371 w 12162971"/>
                <a:gd name="connsiteY4" fmla="*/ 3425372 h 3425382"/>
                <a:gd name="connsiteX5" fmla="*/ 12162971 w 12162971"/>
                <a:gd name="connsiteY5" fmla="*/ 3425372 h 3425382"/>
                <a:gd name="connsiteX0" fmla="*/ 0 w 12162971"/>
                <a:gd name="connsiteY0" fmla="*/ 0 h 3425372"/>
                <a:gd name="connsiteX1" fmla="*/ 8069943 w 12162971"/>
                <a:gd name="connsiteY1" fmla="*/ 0 h 3425372"/>
                <a:gd name="connsiteX2" fmla="*/ 8069943 w 12162971"/>
                <a:gd name="connsiteY2" fmla="*/ 1567543 h 3425372"/>
                <a:gd name="connsiteX3" fmla="*/ 1901371 w 12162971"/>
                <a:gd name="connsiteY3" fmla="*/ 1567543 h 3425372"/>
                <a:gd name="connsiteX4" fmla="*/ 1901371 w 12162971"/>
                <a:gd name="connsiteY4" fmla="*/ 3425372 h 3425372"/>
                <a:gd name="connsiteX5" fmla="*/ 12162971 w 12162971"/>
                <a:gd name="connsiteY5" fmla="*/ 3425372 h 3425372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443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5653 h 3431025"/>
                <a:gd name="connsiteX1" fmla="*/ 7976454 w 12162971"/>
                <a:gd name="connsiteY1" fmla="*/ 5210 h 3431025"/>
                <a:gd name="connsiteX2" fmla="*/ 8069943 w 12162971"/>
                <a:gd name="connsiteY2" fmla="*/ 5653 h 3431025"/>
                <a:gd name="connsiteX3" fmla="*/ 8069943 w 12162971"/>
                <a:gd name="connsiteY3" fmla="*/ 1573196 h 3431025"/>
                <a:gd name="connsiteX4" fmla="*/ 1901371 w 12162971"/>
                <a:gd name="connsiteY4" fmla="*/ 1573196 h 3431025"/>
                <a:gd name="connsiteX5" fmla="*/ 1901371 w 12162971"/>
                <a:gd name="connsiteY5" fmla="*/ 3431025 h 3431025"/>
                <a:gd name="connsiteX6" fmla="*/ 12162971 w 12162971"/>
                <a:gd name="connsiteY6" fmla="*/ 3431025 h 3431025"/>
                <a:gd name="connsiteX0" fmla="*/ 0 w 12162971"/>
                <a:gd name="connsiteY0" fmla="*/ 645 h 3426017"/>
                <a:gd name="connsiteX1" fmla="*/ 7976454 w 12162971"/>
                <a:gd name="connsiteY1" fmla="*/ 202 h 3426017"/>
                <a:gd name="connsiteX2" fmla="*/ 8069943 w 12162971"/>
                <a:gd name="connsiteY2" fmla="*/ 9934 h 3426017"/>
                <a:gd name="connsiteX3" fmla="*/ 8069943 w 12162971"/>
                <a:gd name="connsiteY3" fmla="*/ 1568188 h 3426017"/>
                <a:gd name="connsiteX4" fmla="*/ 1901371 w 12162971"/>
                <a:gd name="connsiteY4" fmla="*/ 1568188 h 3426017"/>
                <a:gd name="connsiteX5" fmla="*/ 1901371 w 12162971"/>
                <a:gd name="connsiteY5" fmla="*/ 3426017 h 3426017"/>
                <a:gd name="connsiteX6" fmla="*/ 12162971 w 12162971"/>
                <a:gd name="connsiteY6" fmla="*/ 3426017 h 3426017"/>
                <a:gd name="connsiteX0" fmla="*/ 0 w 12162971"/>
                <a:gd name="connsiteY0" fmla="*/ 443 h 3425815"/>
                <a:gd name="connsiteX1" fmla="*/ 7976454 w 12162971"/>
                <a:gd name="connsiteY1" fmla="*/ 0 h 3425815"/>
                <a:gd name="connsiteX2" fmla="*/ 8069943 w 12162971"/>
                <a:gd name="connsiteY2" fmla="*/ 12828 h 3425815"/>
                <a:gd name="connsiteX3" fmla="*/ 8069943 w 12162971"/>
                <a:gd name="connsiteY3" fmla="*/ 1567986 h 3425815"/>
                <a:gd name="connsiteX4" fmla="*/ 1901371 w 12162971"/>
                <a:gd name="connsiteY4" fmla="*/ 1567986 h 3425815"/>
                <a:gd name="connsiteX5" fmla="*/ 1901371 w 12162971"/>
                <a:gd name="connsiteY5" fmla="*/ 3425815 h 3425815"/>
                <a:gd name="connsiteX6" fmla="*/ 12162971 w 12162971"/>
                <a:gd name="connsiteY6" fmla="*/ 3425815 h 3425815"/>
                <a:gd name="connsiteX0" fmla="*/ 0 w 12162971"/>
                <a:gd name="connsiteY0" fmla="*/ 1457 h 3426829"/>
                <a:gd name="connsiteX1" fmla="*/ 7976454 w 12162971"/>
                <a:gd name="connsiteY1" fmla="*/ 1014 h 3426829"/>
                <a:gd name="connsiteX2" fmla="*/ 8069943 w 12162971"/>
                <a:gd name="connsiteY2" fmla="*/ 13842 h 3426829"/>
                <a:gd name="connsiteX3" fmla="*/ 8069943 w 12162971"/>
                <a:gd name="connsiteY3" fmla="*/ 1569000 h 3426829"/>
                <a:gd name="connsiteX4" fmla="*/ 1901371 w 12162971"/>
                <a:gd name="connsiteY4" fmla="*/ 1569000 h 3426829"/>
                <a:gd name="connsiteX5" fmla="*/ 1901371 w 12162971"/>
                <a:gd name="connsiteY5" fmla="*/ 3426829 h 3426829"/>
                <a:gd name="connsiteX6" fmla="*/ 12162971 w 12162971"/>
                <a:gd name="connsiteY6" fmla="*/ 3426829 h 3426829"/>
                <a:gd name="connsiteX0" fmla="*/ 0 w 12162971"/>
                <a:gd name="connsiteY0" fmla="*/ 9289 h 3434661"/>
                <a:gd name="connsiteX1" fmla="*/ 7976454 w 12162971"/>
                <a:gd name="connsiteY1" fmla="*/ 8846 h 3434661"/>
                <a:gd name="connsiteX2" fmla="*/ 8069943 w 12162971"/>
                <a:gd name="connsiteY2" fmla="*/ 21674 h 3434661"/>
                <a:gd name="connsiteX3" fmla="*/ 8069943 w 12162971"/>
                <a:gd name="connsiteY3" fmla="*/ 1576832 h 3434661"/>
                <a:gd name="connsiteX4" fmla="*/ 1901371 w 12162971"/>
                <a:gd name="connsiteY4" fmla="*/ 1576832 h 3434661"/>
                <a:gd name="connsiteX5" fmla="*/ 1901371 w 12162971"/>
                <a:gd name="connsiteY5" fmla="*/ 3434661 h 3434661"/>
                <a:gd name="connsiteX6" fmla="*/ 12162971 w 12162971"/>
                <a:gd name="connsiteY6" fmla="*/ 3434661 h 3434661"/>
                <a:gd name="connsiteX0" fmla="*/ 0 w 12162971"/>
                <a:gd name="connsiteY0" fmla="*/ 1000 h 3426372"/>
                <a:gd name="connsiteX1" fmla="*/ 7976454 w 12162971"/>
                <a:gd name="connsiteY1" fmla="*/ 557 h 3426372"/>
                <a:gd name="connsiteX2" fmla="*/ 8069943 w 12162971"/>
                <a:gd name="connsiteY2" fmla="*/ 13385 h 3426372"/>
                <a:gd name="connsiteX3" fmla="*/ 8069943 w 12162971"/>
                <a:gd name="connsiteY3" fmla="*/ 1568543 h 3426372"/>
                <a:gd name="connsiteX4" fmla="*/ 1901371 w 12162971"/>
                <a:gd name="connsiteY4" fmla="*/ 1568543 h 3426372"/>
                <a:gd name="connsiteX5" fmla="*/ 1901371 w 12162971"/>
                <a:gd name="connsiteY5" fmla="*/ 3426372 h 3426372"/>
                <a:gd name="connsiteX6" fmla="*/ 12162971 w 12162971"/>
                <a:gd name="connsiteY6" fmla="*/ 3426372 h 3426372"/>
                <a:gd name="connsiteX0" fmla="*/ 0 w 12162971"/>
                <a:gd name="connsiteY0" fmla="*/ 7001 h 3432373"/>
                <a:gd name="connsiteX1" fmla="*/ 7949334 w 12162971"/>
                <a:gd name="connsiteY1" fmla="*/ 366 h 3432373"/>
                <a:gd name="connsiteX2" fmla="*/ 8069943 w 12162971"/>
                <a:gd name="connsiteY2" fmla="*/ 19386 h 3432373"/>
                <a:gd name="connsiteX3" fmla="*/ 8069943 w 12162971"/>
                <a:gd name="connsiteY3" fmla="*/ 1574544 h 3432373"/>
                <a:gd name="connsiteX4" fmla="*/ 1901371 w 12162971"/>
                <a:gd name="connsiteY4" fmla="*/ 1574544 h 3432373"/>
                <a:gd name="connsiteX5" fmla="*/ 1901371 w 12162971"/>
                <a:gd name="connsiteY5" fmla="*/ 3432373 h 3432373"/>
                <a:gd name="connsiteX6" fmla="*/ 12162971 w 12162971"/>
                <a:gd name="connsiteY6" fmla="*/ 3432373 h 3432373"/>
                <a:gd name="connsiteX0" fmla="*/ 0 w 12162971"/>
                <a:gd name="connsiteY0" fmla="*/ 3981 h 3429353"/>
                <a:gd name="connsiteX1" fmla="*/ 7940293 w 12162971"/>
                <a:gd name="connsiteY1" fmla="*/ 443 h 3429353"/>
                <a:gd name="connsiteX2" fmla="*/ 8069943 w 12162971"/>
                <a:gd name="connsiteY2" fmla="*/ 16366 h 3429353"/>
                <a:gd name="connsiteX3" fmla="*/ 8069943 w 12162971"/>
                <a:gd name="connsiteY3" fmla="*/ 1571524 h 3429353"/>
                <a:gd name="connsiteX4" fmla="*/ 1901371 w 12162971"/>
                <a:gd name="connsiteY4" fmla="*/ 1571524 h 3429353"/>
                <a:gd name="connsiteX5" fmla="*/ 1901371 w 12162971"/>
                <a:gd name="connsiteY5" fmla="*/ 3429353 h 3429353"/>
                <a:gd name="connsiteX6" fmla="*/ 12162971 w 12162971"/>
                <a:gd name="connsiteY6" fmla="*/ 3429353 h 3429353"/>
                <a:gd name="connsiteX0" fmla="*/ 0 w 12162971"/>
                <a:gd name="connsiteY0" fmla="*/ 4094 h 3429466"/>
                <a:gd name="connsiteX1" fmla="*/ 7940293 w 12162971"/>
                <a:gd name="connsiteY1" fmla="*/ 556 h 3429466"/>
                <a:gd name="connsiteX2" fmla="*/ 8072956 w 12162971"/>
                <a:gd name="connsiteY2" fmla="*/ 13383 h 3429466"/>
                <a:gd name="connsiteX3" fmla="*/ 8069943 w 12162971"/>
                <a:gd name="connsiteY3" fmla="*/ 1571637 h 3429466"/>
                <a:gd name="connsiteX4" fmla="*/ 1901371 w 12162971"/>
                <a:gd name="connsiteY4" fmla="*/ 1571637 h 3429466"/>
                <a:gd name="connsiteX5" fmla="*/ 1901371 w 12162971"/>
                <a:gd name="connsiteY5" fmla="*/ 3429466 h 3429466"/>
                <a:gd name="connsiteX6" fmla="*/ 12162971 w 12162971"/>
                <a:gd name="connsiteY6" fmla="*/ 3429466 h 3429466"/>
                <a:gd name="connsiteX0" fmla="*/ 0 w 12162971"/>
                <a:gd name="connsiteY0" fmla="*/ 4637 h 3430009"/>
                <a:gd name="connsiteX1" fmla="*/ 7940293 w 12162971"/>
                <a:gd name="connsiteY1" fmla="*/ 1099 h 3430009"/>
                <a:gd name="connsiteX2" fmla="*/ 8072956 w 12162971"/>
                <a:gd name="connsiteY2" fmla="*/ 7733 h 3430009"/>
                <a:gd name="connsiteX3" fmla="*/ 8069943 w 12162971"/>
                <a:gd name="connsiteY3" fmla="*/ 1572180 h 3430009"/>
                <a:gd name="connsiteX4" fmla="*/ 1901371 w 12162971"/>
                <a:gd name="connsiteY4" fmla="*/ 1572180 h 3430009"/>
                <a:gd name="connsiteX5" fmla="*/ 1901371 w 12162971"/>
                <a:gd name="connsiteY5" fmla="*/ 3430009 h 3430009"/>
                <a:gd name="connsiteX6" fmla="*/ 12162971 w 12162971"/>
                <a:gd name="connsiteY6" fmla="*/ 3430009 h 3430009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01371 w 12162971"/>
                <a:gd name="connsiteY4" fmla="*/ 1571448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  <a:gd name="connsiteX0" fmla="*/ 0 w 12162971"/>
                <a:gd name="connsiteY0" fmla="*/ 3905 h 3429277"/>
                <a:gd name="connsiteX1" fmla="*/ 7940293 w 12162971"/>
                <a:gd name="connsiteY1" fmla="*/ 367 h 3429277"/>
                <a:gd name="connsiteX2" fmla="*/ 8072956 w 12162971"/>
                <a:gd name="connsiteY2" fmla="*/ 19386 h 3429277"/>
                <a:gd name="connsiteX3" fmla="*/ 8069943 w 12162971"/>
                <a:gd name="connsiteY3" fmla="*/ 1571448 h 3429277"/>
                <a:gd name="connsiteX4" fmla="*/ 1922465 w 12162971"/>
                <a:gd name="connsiteY4" fmla="*/ 1565256 h 3429277"/>
                <a:gd name="connsiteX5" fmla="*/ 1901371 w 12162971"/>
                <a:gd name="connsiteY5" fmla="*/ 3429277 h 3429277"/>
                <a:gd name="connsiteX6" fmla="*/ 12162971 w 12162971"/>
                <a:gd name="connsiteY6" fmla="*/ 3429277 h 3429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2971" h="3429277">
                  <a:moveTo>
                    <a:pt x="0" y="3905"/>
                  </a:moveTo>
                  <a:lnTo>
                    <a:pt x="7940293" y="367"/>
                  </a:lnTo>
                  <a:cubicBezTo>
                    <a:pt x="7983510" y="-2582"/>
                    <a:pt x="8032753" y="13046"/>
                    <a:pt x="8072956" y="19386"/>
                  </a:cubicBezTo>
                  <a:cubicBezTo>
                    <a:pt x="9117985" y="324186"/>
                    <a:pt x="8795658" y="1585963"/>
                    <a:pt x="8069943" y="1571448"/>
                  </a:cubicBezTo>
                  <a:lnTo>
                    <a:pt x="1922465" y="1565256"/>
                  </a:lnTo>
                  <a:cubicBezTo>
                    <a:pt x="788443" y="1675947"/>
                    <a:pt x="838814" y="3365608"/>
                    <a:pt x="1901371" y="3429277"/>
                  </a:cubicBezTo>
                  <a:lnTo>
                    <a:pt x="12162971" y="3429277"/>
                  </a:lnTo>
                </a:path>
              </a:pathLst>
            </a:custGeom>
            <a:noFill/>
            <a:ln w="4413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-14990" y="1922398"/>
              <a:ext cx="12180842" cy="3558978"/>
              <a:chOff x="-14990" y="1922398"/>
              <a:chExt cx="12180842" cy="3558978"/>
            </a:xfrm>
          </p:grpSpPr>
          <p:sp>
            <p:nvSpPr>
              <p:cNvPr id="196" name="Freeform 195"/>
              <p:cNvSpPr/>
              <p:nvPr/>
            </p:nvSpPr>
            <p:spPr>
              <a:xfrm>
                <a:off x="-14990" y="2031330"/>
                <a:ext cx="12180842" cy="3342092"/>
              </a:xfrm>
              <a:custGeom>
                <a:avLst/>
                <a:gdLst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0 h 3425383"/>
                  <a:gd name="connsiteX1" fmla="*/ 8069943 w 12162971"/>
                  <a:gd name="connsiteY1" fmla="*/ 0 h 3425383"/>
                  <a:gd name="connsiteX2" fmla="*/ 8069943 w 12162971"/>
                  <a:gd name="connsiteY2" fmla="*/ 1567543 h 3425383"/>
                  <a:gd name="connsiteX3" fmla="*/ 1901371 w 12162971"/>
                  <a:gd name="connsiteY3" fmla="*/ 1567543 h 3425383"/>
                  <a:gd name="connsiteX4" fmla="*/ 1901371 w 12162971"/>
                  <a:gd name="connsiteY4" fmla="*/ 3425372 h 3425383"/>
                  <a:gd name="connsiteX5" fmla="*/ 12162971 w 12162971"/>
                  <a:gd name="connsiteY5" fmla="*/ 3425372 h 3425383"/>
                  <a:gd name="connsiteX0" fmla="*/ 0 w 12162971"/>
                  <a:gd name="connsiteY0" fmla="*/ 0 h 3425381"/>
                  <a:gd name="connsiteX1" fmla="*/ 8069943 w 12162971"/>
                  <a:gd name="connsiteY1" fmla="*/ 0 h 3425381"/>
                  <a:gd name="connsiteX2" fmla="*/ 8069943 w 12162971"/>
                  <a:gd name="connsiteY2" fmla="*/ 1567543 h 3425381"/>
                  <a:gd name="connsiteX3" fmla="*/ 1901371 w 12162971"/>
                  <a:gd name="connsiteY3" fmla="*/ 1567543 h 3425381"/>
                  <a:gd name="connsiteX4" fmla="*/ 1901371 w 12162971"/>
                  <a:gd name="connsiteY4" fmla="*/ 3425372 h 3425381"/>
                  <a:gd name="connsiteX5" fmla="*/ 12162971 w 12162971"/>
                  <a:gd name="connsiteY5" fmla="*/ 3425372 h 3425381"/>
                  <a:gd name="connsiteX0" fmla="*/ 0 w 12162971"/>
                  <a:gd name="connsiteY0" fmla="*/ 0 h 3425382"/>
                  <a:gd name="connsiteX1" fmla="*/ 8069943 w 12162971"/>
                  <a:gd name="connsiteY1" fmla="*/ 0 h 3425382"/>
                  <a:gd name="connsiteX2" fmla="*/ 8069943 w 12162971"/>
                  <a:gd name="connsiteY2" fmla="*/ 1567543 h 3425382"/>
                  <a:gd name="connsiteX3" fmla="*/ 1901371 w 12162971"/>
                  <a:gd name="connsiteY3" fmla="*/ 1567543 h 3425382"/>
                  <a:gd name="connsiteX4" fmla="*/ 1901371 w 12162971"/>
                  <a:gd name="connsiteY4" fmla="*/ 3425372 h 3425382"/>
                  <a:gd name="connsiteX5" fmla="*/ 12162971 w 12162971"/>
                  <a:gd name="connsiteY5" fmla="*/ 3425372 h 3425382"/>
                  <a:gd name="connsiteX0" fmla="*/ 0 w 12162971"/>
                  <a:gd name="connsiteY0" fmla="*/ 0 h 3425372"/>
                  <a:gd name="connsiteX1" fmla="*/ 8069943 w 12162971"/>
                  <a:gd name="connsiteY1" fmla="*/ 0 h 3425372"/>
                  <a:gd name="connsiteX2" fmla="*/ 8069943 w 12162971"/>
                  <a:gd name="connsiteY2" fmla="*/ 1567543 h 3425372"/>
                  <a:gd name="connsiteX3" fmla="*/ 1901371 w 12162971"/>
                  <a:gd name="connsiteY3" fmla="*/ 1567543 h 3425372"/>
                  <a:gd name="connsiteX4" fmla="*/ 1901371 w 12162971"/>
                  <a:gd name="connsiteY4" fmla="*/ 3425372 h 3425372"/>
                  <a:gd name="connsiteX5" fmla="*/ 12162971 w 12162971"/>
                  <a:gd name="connsiteY5" fmla="*/ 3425372 h 3425372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443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5653 h 3431025"/>
                  <a:gd name="connsiteX1" fmla="*/ 7976454 w 12162971"/>
                  <a:gd name="connsiteY1" fmla="*/ 5210 h 3431025"/>
                  <a:gd name="connsiteX2" fmla="*/ 8069943 w 12162971"/>
                  <a:gd name="connsiteY2" fmla="*/ 5653 h 3431025"/>
                  <a:gd name="connsiteX3" fmla="*/ 8069943 w 12162971"/>
                  <a:gd name="connsiteY3" fmla="*/ 1573196 h 3431025"/>
                  <a:gd name="connsiteX4" fmla="*/ 1901371 w 12162971"/>
                  <a:gd name="connsiteY4" fmla="*/ 1573196 h 3431025"/>
                  <a:gd name="connsiteX5" fmla="*/ 1901371 w 12162971"/>
                  <a:gd name="connsiteY5" fmla="*/ 3431025 h 3431025"/>
                  <a:gd name="connsiteX6" fmla="*/ 12162971 w 12162971"/>
                  <a:gd name="connsiteY6" fmla="*/ 3431025 h 3431025"/>
                  <a:gd name="connsiteX0" fmla="*/ 0 w 12162971"/>
                  <a:gd name="connsiteY0" fmla="*/ 645 h 3426017"/>
                  <a:gd name="connsiteX1" fmla="*/ 7976454 w 12162971"/>
                  <a:gd name="connsiteY1" fmla="*/ 202 h 3426017"/>
                  <a:gd name="connsiteX2" fmla="*/ 8069943 w 12162971"/>
                  <a:gd name="connsiteY2" fmla="*/ 9934 h 3426017"/>
                  <a:gd name="connsiteX3" fmla="*/ 8069943 w 12162971"/>
                  <a:gd name="connsiteY3" fmla="*/ 1568188 h 3426017"/>
                  <a:gd name="connsiteX4" fmla="*/ 1901371 w 12162971"/>
                  <a:gd name="connsiteY4" fmla="*/ 1568188 h 3426017"/>
                  <a:gd name="connsiteX5" fmla="*/ 1901371 w 12162971"/>
                  <a:gd name="connsiteY5" fmla="*/ 3426017 h 3426017"/>
                  <a:gd name="connsiteX6" fmla="*/ 12162971 w 12162971"/>
                  <a:gd name="connsiteY6" fmla="*/ 3426017 h 3426017"/>
                  <a:gd name="connsiteX0" fmla="*/ 0 w 12162971"/>
                  <a:gd name="connsiteY0" fmla="*/ 443 h 3425815"/>
                  <a:gd name="connsiteX1" fmla="*/ 7976454 w 12162971"/>
                  <a:gd name="connsiteY1" fmla="*/ 0 h 3425815"/>
                  <a:gd name="connsiteX2" fmla="*/ 8069943 w 12162971"/>
                  <a:gd name="connsiteY2" fmla="*/ 12828 h 3425815"/>
                  <a:gd name="connsiteX3" fmla="*/ 8069943 w 12162971"/>
                  <a:gd name="connsiteY3" fmla="*/ 1567986 h 3425815"/>
                  <a:gd name="connsiteX4" fmla="*/ 1901371 w 12162971"/>
                  <a:gd name="connsiteY4" fmla="*/ 1567986 h 3425815"/>
                  <a:gd name="connsiteX5" fmla="*/ 1901371 w 12162971"/>
                  <a:gd name="connsiteY5" fmla="*/ 3425815 h 3425815"/>
                  <a:gd name="connsiteX6" fmla="*/ 12162971 w 12162971"/>
                  <a:gd name="connsiteY6" fmla="*/ 3425815 h 3425815"/>
                  <a:gd name="connsiteX0" fmla="*/ 0 w 12162971"/>
                  <a:gd name="connsiteY0" fmla="*/ 1457 h 3426829"/>
                  <a:gd name="connsiteX1" fmla="*/ 7976454 w 12162971"/>
                  <a:gd name="connsiteY1" fmla="*/ 1014 h 3426829"/>
                  <a:gd name="connsiteX2" fmla="*/ 8069943 w 12162971"/>
                  <a:gd name="connsiteY2" fmla="*/ 13842 h 3426829"/>
                  <a:gd name="connsiteX3" fmla="*/ 8069943 w 12162971"/>
                  <a:gd name="connsiteY3" fmla="*/ 1569000 h 3426829"/>
                  <a:gd name="connsiteX4" fmla="*/ 1901371 w 12162971"/>
                  <a:gd name="connsiteY4" fmla="*/ 1569000 h 3426829"/>
                  <a:gd name="connsiteX5" fmla="*/ 1901371 w 12162971"/>
                  <a:gd name="connsiteY5" fmla="*/ 3426829 h 3426829"/>
                  <a:gd name="connsiteX6" fmla="*/ 12162971 w 12162971"/>
                  <a:gd name="connsiteY6" fmla="*/ 3426829 h 3426829"/>
                  <a:gd name="connsiteX0" fmla="*/ 0 w 12162971"/>
                  <a:gd name="connsiteY0" fmla="*/ 9289 h 3434661"/>
                  <a:gd name="connsiteX1" fmla="*/ 7976454 w 12162971"/>
                  <a:gd name="connsiteY1" fmla="*/ 8846 h 3434661"/>
                  <a:gd name="connsiteX2" fmla="*/ 8069943 w 12162971"/>
                  <a:gd name="connsiteY2" fmla="*/ 21674 h 3434661"/>
                  <a:gd name="connsiteX3" fmla="*/ 8069943 w 12162971"/>
                  <a:gd name="connsiteY3" fmla="*/ 1576832 h 3434661"/>
                  <a:gd name="connsiteX4" fmla="*/ 1901371 w 12162971"/>
                  <a:gd name="connsiteY4" fmla="*/ 1576832 h 3434661"/>
                  <a:gd name="connsiteX5" fmla="*/ 1901371 w 12162971"/>
                  <a:gd name="connsiteY5" fmla="*/ 3434661 h 3434661"/>
                  <a:gd name="connsiteX6" fmla="*/ 12162971 w 12162971"/>
                  <a:gd name="connsiteY6" fmla="*/ 3434661 h 3434661"/>
                  <a:gd name="connsiteX0" fmla="*/ 0 w 12162971"/>
                  <a:gd name="connsiteY0" fmla="*/ 1000 h 3426372"/>
                  <a:gd name="connsiteX1" fmla="*/ 7976454 w 12162971"/>
                  <a:gd name="connsiteY1" fmla="*/ 557 h 3426372"/>
                  <a:gd name="connsiteX2" fmla="*/ 8069943 w 12162971"/>
                  <a:gd name="connsiteY2" fmla="*/ 13385 h 3426372"/>
                  <a:gd name="connsiteX3" fmla="*/ 8069943 w 12162971"/>
                  <a:gd name="connsiteY3" fmla="*/ 1568543 h 3426372"/>
                  <a:gd name="connsiteX4" fmla="*/ 1901371 w 12162971"/>
                  <a:gd name="connsiteY4" fmla="*/ 1568543 h 3426372"/>
                  <a:gd name="connsiteX5" fmla="*/ 1901371 w 12162971"/>
                  <a:gd name="connsiteY5" fmla="*/ 3426372 h 3426372"/>
                  <a:gd name="connsiteX6" fmla="*/ 12162971 w 12162971"/>
                  <a:gd name="connsiteY6" fmla="*/ 3426372 h 3426372"/>
                  <a:gd name="connsiteX0" fmla="*/ 0 w 12162971"/>
                  <a:gd name="connsiteY0" fmla="*/ 7001 h 3432373"/>
                  <a:gd name="connsiteX1" fmla="*/ 7949334 w 12162971"/>
                  <a:gd name="connsiteY1" fmla="*/ 366 h 3432373"/>
                  <a:gd name="connsiteX2" fmla="*/ 8069943 w 12162971"/>
                  <a:gd name="connsiteY2" fmla="*/ 19386 h 3432373"/>
                  <a:gd name="connsiteX3" fmla="*/ 8069943 w 12162971"/>
                  <a:gd name="connsiteY3" fmla="*/ 1574544 h 3432373"/>
                  <a:gd name="connsiteX4" fmla="*/ 1901371 w 12162971"/>
                  <a:gd name="connsiteY4" fmla="*/ 1574544 h 3432373"/>
                  <a:gd name="connsiteX5" fmla="*/ 1901371 w 12162971"/>
                  <a:gd name="connsiteY5" fmla="*/ 3432373 h 3432373"/>
                  <a:gd name="connsiteX6" fmla="*/ 12162971 w 12162971"/>
                  <a:gd name="connsiteY6" fmla="*/ 3432373 h 3432373"/>
                  <a:gd name="connsiteX0" fmla="*/ 0 w 12162971"/>
                  <a:gd name="connsiteY0" fmla="*/ 3981 h 3429353"/>
                  <a:gd name="connsiteX1" fmla="*/ 7940293 w 12162971"/>
                  <a:gd name="connsiteY1" fmla="*/ 443 h 3429353"/>
                  <a:gd name="connsiteX2" fmla="*/ 8069943 w 12162971"/>
                  <a:gd name="connsiteY2" fmla="*/ 16366 h 3429353"/>
                  <a:gd name="connsiteX3" fmla="*/ 8069943 w 12162971"/>
                  <a:gd name="connsiteY3" fmla="*/ 1571524 h 3429353"/>
                  <a:gd name="connsiteX4" fmla="*/ 1901371 w 12162971"/>
                  <a:gd name="connsiteY4" fmla="*/ 1571524 h 3429353"/>
                  <a:gd name="connsiteX5" fmla="*/ 1901371 w 12162971"/>
                  <a:gd name="connsiteY5" fmla="*/ 3429353 h 3429353"/>
                  <a:gd name="connsiteX6" fmla="*/ 12162971 w 12162971"/>
                  <a:gd name="connsiteY6" fmla="*/ 3429353 h 3429353"/>
                  <a:gd name="connsiteX0" fmla="*/ 0 w 12162971"/>
                  <a:gd name="connsiteY0" fmla="*/ 4094 h 3429466"/>
                  <a:gd name="connsiteX1" fmla="*/ 7940293 w 12162971"/>
                  <a:gd name="connsiteY1" fmla="*/ 556 h 3429466"/>
                  <a:gd name="connsiteX2" fmla="*/ 8072956 w 12162971"/>
                  <a:gd name="connsiteY2" fmla="*/ 13383 h 3429466"/>
                  <a:gd name="connsiteX3" fmla="*/ 8069943 w 12162971"/>
                  <a:gd name="connsiteY3" fmla="*/ 1571637 h 3429466"/>
                  <a:gd name="connsiteX4" fmla="*/ 1901371 w 12162971"/>
                  <a:gd name="connsiteY4" fmla="*/ 1571637 h 3429466"/>
                  <a:gd name="connsiteX5" fmla="*/ 1901371 w 12162971"/>
                  <a:gd name="connsiteY5" fmla="*/ 3429466 h 3429466"/>
                  <a:gd name="connsiteX6" fmla="*/ 12162971 w 12162971"/>
                  <a:gd name="connsiteY6" fmla="*/ 3429466 h 3429466"/>
                  <a:gd name="connsiteX0" fmla="*/ 0 w 12162971"/>
                  <a:gd name="connsiteY0" fmla="*/ 4637 h 3430009"/>
                  <a:gd name="connsiteX1" fmla="*/ 7940293 w 12162971"/>
                  <a:gd name="connsiteY1" fmla="*/ 1099 h 3430009"/>
                  <a:gd name="connsiteX2" fmla="*/ 8072956 w 12162971"/>
                  <a:gd name="connsiteY2" fmla="*/ 7733 h 3430009"/>
                  <a:gd name="connsiteX3" fmla="*/ 8069943 w 12162971"/>
                  <a:gd name="connsiteY3" fmla="*/ 1572180 h 3430009"/>
                  <a:gd name="connsiteX4" fmla="*/ 1901371 w 12162971"/>
                  <a:gd name="connsiteY4" fmla="*/ 1572180 h 3430009"/>
                  <a:gd name="connsiteX5" fmla="*/ 1901371 w 12162971"/>
                  <a:gd name="connsiteY5" fmla="*/ 3430009 h 3430009"/>
                  <a:gd name="connsiteX6" fmla="*/ 12162971 w 12162971"/>
                  <a:gd name="connsiteY6" fmla="*/ 3430009 h 3430009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01371 w 12162971"/>
                  <a:gd name="connsiteY4" fmla="*/ 1571448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  <a:gd name="connsiteX0" fmla="*/ 0 w 12162971"/>
                  <a:gd name="connsiteY0" fmla="*/ 3905 h 3429277"/>
                  <a:gd name="connsiteX1" fmla="*/ 7940293 w 12162971"/>
                  <a:gd name="connsiteY1" fmla="*/ 367 h 3429277"/>
                  <a:gd name="connsiteX2" fmla="*/ 8072956 w 12162971"/>
                  <a:gd name="connsiteY2" fmla="*/ 19386 h 3429277"/>
                  <a:gd name="connsiteX3" fmla="*/ 8069943 w 12162971"/>
                  <a:gd name="connsiteY3" fmla="*/ 1571448 h 3429277"/>
                  <a:gd name="connsiteX4" fmla="*/ 1922465 w 12162971"/>
                  <a:gd name="connsiteY4" fmla="*/ 1565256 h 3429277"/>
                  <a:gd name="connsiteX5" fmla="*/ 1901371 w 12162971"/>
                  <a:gd name="connsiteY5" fmla="*/ 3429277 h 3429277"/>
                  <a:gd name="connsiteX6" fmla="*/ 12162971 w 12162971"/>
                  <a:gd name="connsiteY6" fmla="*/ 3429277 h 3429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971" h="3429277">
                    <a:moveTo>
                      <a:pt x="0" y="3905"/>
                    </a:moveTo>
                    <a:lnTo>
                      <a:pt x="7940293" y="367"/>
                    </a:lnTo>
                    <a:cubicBezTo>
                      <a:pt x="7983510" y="-2582"/>
                      <a:pt x="8032753" y="13046"/>
                      <a:pt x="8072956" y="19386"/>
                    </a:cubicBezTo>
                    <a:cubicBezTo>
                      <a:pt x="9117985" y="324186"/>
                      <a:pt x="8795658" y="1585963"/>
                      <a:pt x="8069943" y="1571448"/>
                    </a:cubicBezTo>
                    <a:lnTo>
                      <a:pt x="1922465" y="1565256"/>
                    </a:lnTo>
                    <a:cubicBezTo>
                      <a:pt x="788443" y="1675947"/>
                      <a:pt x="838814" y="3365608"/>
                      <a:pt x="1901371" y="3429277"/>
                    </a:cubicBezTo>
                    <a:lnTo>
                      <a:pt x="12162971" y="3429277"/>
                    </a:lnTo>
                  </a:path>
                </a:pathLst>
              </a:custGeom>
              <a:noFill/>
              <a:ln w="22225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7" name="Group 196"/>
              <p:cNvGrpSpPr/>
              <p:nvPr/>
            </p:nvGrpSpPr>
            <p:grpSpPr>
              <a:xfrm>
                <a:off x="845605" y="1922398"/>
                <a:ext cx="7519855" cy="3558978"/>
                <a:chOff x="845605" y="1922398"/>
                <a:chExt cx="7519855" cy="3558978"/>
              </a:xfrm>
              <a:solidFill>
                <a:schemeClr val="tx2">
                  <a:lumMod val="65000"/>
                  <a:lumOff val="35000"/>
                </a:schemeClr>
              </a:solidFill>
            </p:grpSpPr>
            <p:sp>
              <p:nvSpPr>
                <p:cNvPr id="198" name="Isosceles Triangle 197"/>
                <p:cNvSpPr/>
                <p:nvPr/>
              </p:nvSpPr>
              <p:spPr>
                <a:xfrm rot="5400000">
                  <a:off x="793951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9" name="Isosceles Triangle 198"/>
                <p:cNvSpPr/>
                <p:nvPr/>
              </p:nvSpPr>
              <p:spPr>
                <a:xfrm rot="5400000">
                  <a:off x="4513529" y="197405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0" name="Isosceles Triangle 199"/>
                <p:cNvSpPr/>
                <p:nvPr/>
              </p:nvSpPr>
              <p:spPr>
                <a:xfrm rot="10800000">
                  <a:off x="959881" y="4392865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1" name="Isosceles Triangle 200"/>
                <p:cNvSpPr/>
                <p:nvPr/>
              </p:nvSpPr>
              <p:spPr>
                <a:xfrm rot="16200000">
                  <a:off x="5823992" y="3505672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Isosceles Triangle 201"/>
                <p:cNvSpPr/>
                <p:nvPr/>
              </p:nvSpPr>
              <p:spPr>
                <a:xfrm rot="5400000">
                  <a:off x="7787036" y="1979589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Isosceles Triangle 202"/>
                <p:cNvSpPr/>
                <p:nvPr/>
              </p:nvSpPr>
              <p:spPr>
                <a:xfrm rot="5400000">
                  <a:off x="4481450" y="5311778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4" name="Isosceles Triangle 203"/>
                <p:cNvSpPr/>
                <p:nvPr/>
              </p:nvSpPr>
              <p:spPr>
                <a:xfrm rot="5400000">
                  <a:off x="8201028" y="5316944"/>
                  <a:ext cx="216086" cy="112778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78" name="Group 77"/>
          <p:cNvGrpSpPr/>
          <p:nvPr/>
        </p:nvGrpSpPr>
        <p:grpSpPr>
          <a:xfrm>
            <a:off x="5915095" y="5199245"/>
            <a:ext cx="667407" cy="622353"/>
            <a:chOff x="6453494" y="2317132"/>
            <a:chExt cx="1969724" cy="2047043"/>
          </a:xfrm>
        </p:grpSpPr>
        <p:sp>
          <p:nvSpPr>
            <p:cNvPr id="79" name="Oval 78"/>
            <p:cNvSpPr/>
            <p:nvPr/>
          </p:nvSpPr>
          <p:spPr>
            <a:xfrm>
              <a:off x="6453494" y="3671628"/>
              <a:ext cx="1969724" cy="69254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80" name="Oval 79"/>
            <p:cNvSpPr/>
            <p:nvPr/>
          </p:nvSpPr>
          <p:spPr>
            <a:xfrm>
              <a:off x="6581146" y="2317132"/>
              <a:ext cx="1741714" cy="1741714"/>
            </a:xfrm>
            <a:prstGeom prst="ellipse">
              <a:avLst/>
            </a:prstGeom>
            <a:gradFill>
              <a:gsLst>
                <a:gs pos="13000">
                  <a:srgbClr val="0070C0"/>
                </a:gs>
                <a:gs pos="71000">
                  <a:srgbClr val="00B0F0"/>
                </a:gs>
              </a:gsLst>
              <a:lin ang="5400000" scaled="1"/>
            </a:gra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766204" y="2374552"/>
              <a:ext cx="1371601" cy="1206005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919039" y="2852508"/>
              <a:ext cx="1018104" cy="835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Six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951766" y="2120558"/>
            <a:ext cx="667146" cy="634766"/>
            <a:chOff x="2723553" y="152401"/>
            <a:chExt cx="2377932" cy="2288252"/>
          </a:xfrm>
        </p:grpSpPr>
        <p:sp>
          <p:nvSpPr>
            <p:cNvPr id="125" name="Oval 124"/>
            <p:cNvSpPr/>
            <p:nvPr/>
          </p:nvSpPr>
          <p:spPr>
            <a:xfrm>
              <a:off x="2723553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2877659" y="152401"/>
              <a:ext cx="2102668" cy="1946945"/>
            </a:xfrm>
            <a:prstGeom prst="ellipse">
              <a:avLst/>
            </a:prstGeom>
            <a:solidFill>
              <a:schemeClr val="accent6">
                <a:lumMod val="25000"/>
                <a:lumOff val="75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3101071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142501" y="750864"/>
              <a:ext cx="1515256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Two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796354" y="1749118"/>
            <a:ext cx="667146" cy="634766"/>
            <a:chOff x="202300" y="220719"/>
            <a:chExt cx="2377932" cy="2288252"/>
          </a:xfrm>
        </p:grpSpPr>
        <p:sp>
          <p:nvSpPr>
            <p:cNvPr id="130" name="Oval 129"/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56408" y="220719"/>
              <a:ext cx="2102669" cy="1946946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38382" y="819182"/>
              <a:ext cx="1480974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One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3613650" y="3472224"/>
            <a:ext cx="667146" cy="634766"/>
            <a:chOff x="5709721" y="152401"/>
            <a:chExt cx="2377932" cy="2288252"/>
          </a:xfrm>
        </p:grpSpPr>
        <p:sp>
          <p:nvSpPr>
            <p:cNvPr id="135" name="Oval 134"/>
            <p:cNvSpPr/>
            <p:nvPr/>
          </p:nvSpPr>
          <p:spPr>
            <a:xfrm>
              <a:off x="5709721" y="1666501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5863827" y="152401"/>
              <a:ext cx="2102668" cy="194694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087239" y="216587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5982967" y="750864"/>
              <a:ext cx="1806655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Three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2989662" y="4909918"/>
            <a:ext cx="667146" cy="634766"/>
            <a:chOff x="2603480" y="3127937"/>
            <a:chExt cx="2377932" cy="2288252"/>
          </a:xfrm>
        </p:grpSpPr>
        <p:sp>
          <p:nvSpPr>
            <p:cNvPr id="145" name="Oval 144"/>
            <p:cNvSpPr/>
            <p:nvPr/>
          </p:nvSpPr>
          <p:spPr>
            <a:xfrm>
              <a:off x="2603480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2757586" y="3127937"/>
              <a:ext cx="2102668" cy="1946945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2980998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045283" y="3726400"/>
              <a:ext cx="1469547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Five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43315" y="3971750"/>
            <a:ext cx="667146" cy="634766"/>
            <a:chOff x="5880799" y="3127937"/>
            <a:chExt cx="2377932" cy="2288252"/>
          </a:xfrm>
        </p:grpSpPr>
        <p:sp>
          <p:nvSpPr>
            <p:cNvPr id="150" name="Oval 149"/>
            <p:cNvSpPr/>
            <p:nvPr/>
          </p:nvSpPr>
          <p:spPr>
            <a:xfrm>
              <a:off x="5880799" y="4642037"/>
              <a:ext cx="2377932" cy="77415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0"/>
                  </a:schemeClr>
                </a:gs>
                <a:gs pos="100000">
                  <a:schemeClr val="bg1">
                    <a:alpha val="0"/>
                    <a:lumMod val="0"/>
                    <a:lumOff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6034905" y="3127937"/>
              <a:ext cx="2102668" cy="1946945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258317" y="3192123"/>
              <a:ext cx="1655852" cy="1348112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100000"/>
                    <a:alpha val="8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6274031" y="3726400"/>
              <a:ext cx="1566682" cy="915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Four</a:t>
              </a:r>
            </a:p>
          </p:txBody>
        </p:sp>
      </p:grpSp>
      <p:sp>
        <p:nvSpPr>
          <p:cNvPr id="10" name="Down Arrow Callout 9"/>
          <p:cNvSpPr/>
          <p:nvPr/>
        </p:nvSpPr>
        <p:spPr>
          <a:xfrm>
            <a:off x="3227329" y="679230"/>
            <a:ext cx="962868" cy="1377815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214" name="Down Arrow Callout 213"/>
          <p:cNvSpPr/>
          <p:nvPr/>
        </p:nvSpPr>
        <p:spPr>
          <a:xfrm rot="1031208">
            <a:off x="6436281" y="1326914"/>
            <a:ext cx="962868" cy="1248472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215" name="Down Arrow Callout 214"/>
          <p:cNvSpPr/>
          <p:nvPr/>
        </p:nvSpPr>
        <p:spPr>
          <a:xfrm rot="2028725">
            <a:off x="6681779" y="2640559"/>
            <a:ext cx="962868" cy="1355705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Down Arrow Callout 215"/>
          <p:cNvSpPr/>
          <p:nvPr/>
        </p:nvSpPr>
        <p:spPr>
          <a:xfrm>
            <a:off x="4513979" y="2536761"/>
            <a:ext cx="971520" cy="1411184"/>
          </a:xfrm>
          <a:prstGeom prst="downArrowCallout">
            <a:avLst/>
          </a:prstGeom>
          <a:gradFill flip="none" rotWithShape="1">
            <a:gsLst>
              <a:gs pos="0">
                <a:schemeClr val="accent6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accent6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accent6">
                  <a:lumMod val="25000"/>
                  <a:lumOff val="75000"/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116114" y="116114"/>
            <a:ext cx="8940800" cy="362857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Music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</a:rPr>
              <a:t>(Reception to Year 6) - The Road to Success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224" y="6270495"/>
            <a:ext cx="672994" cy="490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6377357"/>
            <a:ext cx="916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0070C0"/>
                </a:solidFill>
              </a:rPr>
              <a:t>Connected Curriculum   </a:t>
            </a:r>
            <a:r>
              <a:rPr lang="en-GB" sz="1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Christleton Primary School   </a:t>
            </a:r>
            <a:r>
              <a:rPr lang="en-GB" sz="1200" dirty="0">
                <a:solidFill>
                  <a:schemeClr val="accent6">
                    <a:lumMod val="25000"/>
                    <a:lumOff val="75000"/>
                  </a:schemeClr>
                </a:solidFill>
              </a:rPr>
              <a:t>Be the best you can be</a:t>
            </a:r>
            <a:endParaRPr lang="en-GB" sz="1100" dirty="0">
              <a:solidFill>
                <a:schemeClr val="accent6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13" name="Down Arrow Callout 112"/>
          <p:cNvSpPr/>
          <p:nvPr/>
        </p:nvSpPr>
        <p:spPr>
          <a:xfrm rot="21095940">
            <a:off x="297605" y="4372354"/>
            <a:ext cx="743331" cy="824235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Down Arrow Callout 116"/>
          <p:cNvSpPr/>
          <p:nvPr/>
        </p:nvSpPr>
        <p:spPr>
          <a:xfrm>
            <a:off x="3664277" y="4163632"/>
            <a:ext cx="721791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188774" y="770156"/>
            <a:ext cx="101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/>
              <a:t>Term 1 –Title: Hey you!</a:t>
            </a:r>
          </a:p>
          <a:p>
            <a:pPr algn="ctr"/>
            <a:r>
              <a:rPr lang="en-GB" sz="400" dirty="0"/>
              <a:t>Style: Old school hip hop</a:t>
            </a:r>
          </a:p>
          <a:p>
            <a:pPr algn="ctr"/>
            <a:r>
              <a:rPr lang="en-GB" sz="400" dirty="0"/>
              <a:t>Unit Theme: How pulse, rhythm and pitch work together</a:t>
            </a:r>
          </a:p>
          <a:p>
            <a:pPr algn="ctr"/>
            <a:endParaRPr lang="en-GB" sz="400" dirty="0"/>
          </a:p>
          <a:p>
            <a:pPr algn="ctr"/>
            <a:r>
              <a:rPr lang="en-GB" sz="400" dirty="0"/>
              <a:t>Term 2 -Title: Rhythm In The Way</a:t>
            </a:r>
          </a:p>
          <a:p>
            <a:pPr algn="ctr"/>
            <a:r>
              <a:rPr lang="en-GB" sz="400" dirty="0"/>
              <a:t>We Walk and The Banana Rap</a:t>
            </a:r>
          </a:p>
          <a:p>
            <a:pPr algn="ctr"/>
            <a:r>
              <a:rPr lang="en-GB" sz="400" dirty="0"/>
              <a:t>Style: Reggae</a:t>
            </a:r>
          </a:p>
          <a:p>
            <a:pPr algn="ctr"/>
            <a:r>
              <a:rPr lang="en-GB" sz="400" dirty="0"/>
              <a:t>Unit Theme: Pulse, rhythm and pitch, rapping, dancing and singing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617701" y="785192"/>
            <a:ext cx="9628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" dirty="0"/>
          </a:p>
          <a:p>
            <a:pPr algn="ctr"/>
            <a:endParaRPr lang="en-GB" sz="400" dirty="0"/>
          </a:p>
        </p:txBody>
      </p:sp>
      <p:sp>
        <p:nvSpPr>
          <p:cNvPr id="140" name="TextBox 139"/>
          <p:cNvSpPr txBox="1"/>
          <p:nvPr/>
        </p:nvSpPr>
        <p:spPr>
          <a:xfrm rot="1125784">
            <a:off x="6485794" y="1415578"/>
            <a:ext cx="101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/>
              <a:t>Term 1 – Title: Hands, Feet, Heart</a:t>
            </a:r>
          </a:p>
          <a:p>
            <a:pPr algn="ctr"/>
            <a:r>
              <a:rPr lang="en-GB" sz="400" dirty="0"/>
              <a:t>Style: Afropop, South African</a:t>
            </a:r>
          </a:p>
          <a:p>
            <a:pPr algn="ctr"/>
            <a:r>
              <a:rPr lang="en-GB" sz="400" dirty="0"/>
              <a:t>Unit Theme: South African music</a:t>
            </a:r>
          </a:p>
          <a:p>
            <a:pPr algn="ctr"/>
            <a:endParaRPr lang="en-GB" sz="400" dirty="0"/>
          </a:p>
          <a:p>
            <a:pPr algn="ctr"/>
            <a:r>
              <a:rPr lang="en-GB" sz="400" dirty="0"/>
              <a:t>Term 2 – Title: Ho, Ho, Ho</a:t>
            </a:r>
          </a:p>
          <a:p>
            <a:pPr algn="ctr"/>
            <a:r>
              <a:rPr lang="en-GB" sz="400" dirty="0"/>
              <a:t>Style: A song with rapping and improvising for Christmas</a:t>
            </a:r>
          </a:p>
          <a:p>
            <a:pPr algn="ctr"/>
            <a:r>
              <a:rPr lang="en-GB" sz="400" dirty="0"/>
              <a:t>Unit Theme: Christmas and Festivals</a:t>
            </a:r>
          </a:p>
        </p:txBody>
      </p:sp>
      <p:sp>
        <p:nvSpPr>
          <p:cNvPr id="141" name="TextBox 140"/>
          <p:cNvSpPr txBox="1"/>
          <p:nvPr/>
        </p:nvSpPr>
        <p:spPr>
          <a:xfrm rot="2084718">
            <a:off x="6764317" y="2807343"/>
            <a:ext cx="982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/>
              <a:t>Term 3 – Title: I Wanna Play in a Band</a:t>
            </a:r>
          </a:p>
          <a:p>
            <a:pPr algn="ctr"/>
            <a:r>
              <a:rPr lang="en-GB" sz="400" dirty="0"/>
              <a:t>Style: Rock</a:t>
            </a:r>
          </a:p>
          <a:p>
            <a:pPr algn="ctr"/>
            <a:r>
              <a:rPr lang="en-GB" sz="400" dirty="0"/>
              <a:t>Unit Theme: Playing in a band</a:t>
            </a:r>
          </a:p>
          <a:p>
            <a:pPr algn="ctr"/>
            <a:endParaRPr lang="en-GB" sz="400" dirty="0"/>
          </a:p>
          <a:p>
            <a:pPr algn="ctr"/>
            <a:r>
              <a:rPr lang="en-GB" sz="400" dirty="0"/>
              <a:t>Term 4 – Title: Zootime</a:t>
            </a:r>
          </a:p>
          <a:p>
            <a:pPr algn="ctr"/>
            <a:r>
              <a:rPr lang="en-GB" sz="400" dirty="0"/>
              <a:t>Style: Reggae</a:t>
            </a:r>
          </a:p>
          <a:p>
            <a:pPr algn="ctr"/>
            <a:r>
              <a:rPr lang="en-GB" sz="400" dirty="0"/>
              <a:t>Unit Theme:  Reggae and animals</a:t>
            </a:r>
          </a:p>
        </p:txBody>
      </p:sp>
      <p:sp>
        <p:nvSpPr>
          <p:cNvPr id="85" name="Down Arrow Callout 84"/>
          <p:cNvSpPr/>
          <p:nvPr/>
        </p:nvSpPr>
        <p:spPr>
          <a:xfrm>
            <a:off x="4280796" y="658960"/>
            <a:ext cx="962868" cy="1409746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86" name="Down Arrow Callout 85"/>
          <p:cNvSpPr/>
          <p:nvPr/>
        </p:nvSpPr>
        <p:spPr>
          <a:xfrm>
            <a:off x="5399845" y="630255"/>
            <a:ext cx="962868" cy="1442554"/>
          </a:xfrm>
          <a:prstGeom prst="downArrowCallout">
            <a:avLst/>
          </a:prstGeom>
          <a:solidFill>
            <a:srgbClr val="CCFF9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" dirty="0"/>
          </a:p>
        </p:txBody>
      </p:sp>
      <p:sp>
        <p:nvSpPr>
          <p:cNvPr id="3" name="TextBox 2"/>
          <p:cNvSpPr txBox="1"/>
          <p:nvPr/>
        </p:nvSpPr>
        <p:spPr>
          <a:xfrm>
            <a:off x="4223593" y="718701"/>
            <a:ext cx="974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/>
              <a:t>Term 3 - Title: In the Groove</a:t>
            </a:r>
          </a:p>
          <a:p>
            <a:pPr algn="ctr"/>
            <a:r>
              <a:rPr lang="en-GB" sz="400" dirty="0"/>
              <a:t>Style: </a:t>
            </a:r>
            <a:r>
              <a:rPr lang="sv-SE" sz="400" dirty="0"/>
              <a:t>Blues, Baroque,</a:t>
            </a:r>
          </a:p>
          <a:p>
            <a:pPr algn="ctr"/>
            <a:r>
              <a:rPr lang="sv-SE" sz="400" dirty="0"/>
              <a:t>Latin, Bhangra,</a:t>
            </a:r>
          </a:p>
          <a:p>
            <a:pPr algn="ctr"/>
            <a:r>
              <a:rPr lang="sv-SE" sz="400" dirty="0"/>
              <a:t>Folk, Funk</a:t>
            </a:r>
            <a:endParaRPr lang="en-GB" sz="400" dirty="0"/>
          </a:p>
          <a:p>
            <a:pPr algn="ctr"/>
            <a:r>
              <a:rPr lang="en-GB" sz="400" dirty="0"/>
              <a:t>Unit Theme: How to be in the groove with different styles of music.</a:t>
            </a:r>
          </a:p>
          <a:p>
            <a:pPr algn="ctr"/>
            <a:r>
              <a:rPr lang="en-GB" sz="400" dirty="0"/>
              <a:t>Term 4 -  Title: Round and Round</a:t>
            </a:r>
          </a:p>
          <a:p>
            <a:pPr algn="ctr"/>
            <a:r>
              <a:rPr lang="en-GB" sz="400" dirty="0"/>
              <a:t>Style: Bossa Nova</a:t>
            </a:r>
          </a:p>
          <a:p>
            <a:pPr algn="ctr"/>
            <a:r>
              <a:rPr lang="en-GB" sz="400" dirty="0"/>
              <a:t>Unit Theme: Pulse, rhythm and pitch in different styles of music.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336347" y="682282"/>
            <a:ext cx="10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" dirty="0"/>
              <a:t>Term 5 - Title: Your imagination</a:t>
            </a:r>
          </a:p>
          <a:p>
            <a:pPr algn="ctr"/>
            <a:r>
              <a:rPr lang="en-GB" sz="400" dirty="0"/>
              <a:t>Style: Pop</a:t>
            </a:r>
          </a:p>
          <a:p>
            <a:pPr algn="ctr"/>
            <a:r>
              <a:rPr lang="en-GB" sz="400" dirty="0"/>
              <a:t>Unit Theme: Using your imagination</a:t>
            </a:r>
          </a:p>
          <a:p>
            <a:endParaRPr lang="en-GB" sz="400" dirty="0"/>
          </a:p>
          <a:p>
            <a:pPr algn="ctr"/>
            <a:r>
              <a:rPr lang="en-GB" sz="400" dirty="0"/>
              <a:t>Term 6 -  Title: Reflect, rewind, replay</a:t>
            </a:r>
          </a:p>
          <a:p>
            <a:pPr algn="ctr"/>
            <a:r>
              <a:rPr lang="en-GB" sz="400" dirty="0"/>
              <a:t>Style: Classical</a:t>
            </a:r>
          </a:p>
          <a:p>
            <a:pPr algn="ctr"/>
            <a:r>
              <a:rPr lang="en-GB" sz="400" dirty="0"/>
              <a:t>Unit Theme: The history of music, look back and consolidate your learning, learn some of the language of music.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3475" y="2703451"/>
            <a:ext cx="108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5 – Title: Friendship Song</a:t>
            </a:r>
          </a:p>
          <a:p>
            <a:r>
              <a:rPr lang="en-GB" sz="400" dirty="0"/>
              <a:t>Style: Pop</a:t>
            </a:r>
          </a:p>
          <a:p>
            <a:r>
              <a:rPr lang="en-GB" sz="400" dirty="0"/>
              <a:t>Unit Theme: A song about friendship</a:t>
            </a:r>
          </a:p>
          <a:p>
            <a:endParaRPr lang="en-GB" sz="400" dirty="0"/>
          </a:p>
          <a:p>
            <a:r>
              <a:rPr lang="en-GB" sz="400" dirty="0"/>
              <a:t>Term 6 – Title: Reflect, Rewind and Replay</a:t>
            </a:r>
          </a:p>
          <a:p>
            <a:r>
              <a:rPr lang="en-GB" sz="400" dirty="0"/>
              <a:t>Style: Classical</a:t>
            </a:r>
          </a:p>
          <a:p>
            <a:r>
              <a:rPr lang="en-GB" sz="400" dirty="0"/>
              <a:t>Unit Theme: The history of music, look back and consolidate your learning, learn some of the language of music</a:t>
            </a:r>
          </a:p>
        </p:txBody>
      </p:sp>
      <p:sp>
        <p:nvSpPr>
          <p:cNvPr id="92" name="Down Arrow Callout 91"/>
          <p:cNvSpPr/>
          <p:nvPr/>
        </p:nvSpPr>
        <p:spPr>
          <a:xfrm>
            <a:off x="2798885" y="2676031"/>
            <a:ext cx="926591" cy="1048046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3" name="Down Arrow Callout 92"/>
          <p:cNvSpPr/>
          <p:nvPr/>
        </p:nvSpPr>
        <p:spPr>
          <a:xfrm>
            <a:off x="1648862" y="2654292"/>
            <a:ext cx="959713" cy="1048046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4" name="Down Arrow Callout 93"/>
          <p:cNvSpPr/>
          <p:nvPr/>
        </p:nvSpPr>
        <p:spPr>
          <a:xfrm>
            <a:off x="501682" y="2655825"/>
            <a:ext cx="973494" cy="1051578"/>
          </a:xfrm>
          <a:prstGeom prst="downArrowCallout">
            <a:avLst>
              <a:gd name="adj1" fmla="val 27967"/>
              <a:gd name="adj2" fmla="val 25000"/>
              <a:gd name="adj3" fmla="val 17086"/>
              <a:gd name="adj4" fmla="val 79518"/>
            </a:avLst>
          </a:prstGeom>
          <a:solidFill>
            <a:srgbClr val="CCE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07803" y="2726502"/>
            <a:ext cx="946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1 – Title: Let Your Spirit Fly</a:t>
            </a:r>
          </a:p>
          <a:p>
            <a:r>
              <a:rPr lang="en-GB" sz="400" dirty="0"/>
              <a:t>Style: Rhythm &amp;~ Blues</a:t>
            </a:r>
          </a:p>
          <a:p>
            <a:r>
              <a:rPr lang="en-GB" sz="400" dirty="0"/>
              <a:t>Unit Theme: Rhythm &amp; Blues and other styles</a:t>
            </a:r>
          </a:p>
          <a:p>
            <a:endParaRPr lang="en-GB" sz="400" dirty="0"/>
          </a:p>
          <a:p>
            <a:r>
              <a:rPr lang="en-GB" sz="400" dirty="0"/>
              <a:t>Term 2 – Title: Glockenspiel stage 1</a:t>
            </a:r>
          </a:p>
          <a:p>
            <a:r>
              <a:rPr lang="en-GB" sz="400" dirty="0"/>
              <a:t>Style: N/A</a:t>
            </a:r>
          </a:p>
          <a:p>
            <a:r>
              <a:rPr lang="en-GB" sz="400" dirty="0"/>
              <a:t>Unit Theme: Exploring and playing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0821" y="2721114"/>
            <a:ext cx="1087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3 – Title: Three Little Birds</a:t>
            </a:r>
          </a:p>
          <a:p>
            <a:r>
              <a:rPr lang="en-GB" sz="400" dirty="0"/>
              <a:t>Style: Reggae</a:t>
            </a:r>
          </a:p>
          <a:p>
            <a:r>
              <a:rPr lang="en-GB" sz="400" dirty="0"/>
              <a:t>Unit Theme: Reggae and animals</a:t>
            </a:r>
          </a:p>
          <a:p>
            <a:endParaRPr lang="en-GB" sz="400" dirty="0"/>
          </a:p>
          <a:p>
            <a:r>
              <a:rPr lang="en-GB" sz="400" dirty="0"/>
              <a:t>Term 4 – Title: The Dragon Song</a:t>
            </a:r>
          </a:p>
          <a:p>
            <a:r>
              <a:rPr lang="en-GB" sz="400" dirty="0"/>
              <a:t>Style: A Pop song that tells a story</a:t>
            </a:r>
          </a:p>
          <a:p>
            <a:r>
              <a:rPr lang="en-GB" sz="400" dirty="0"/>
              <a:t>Unit Theme: Music from around the</a:t>
            </a:r>
          </a:p>
          <a:p>
            <a:r>
              <a:rPr lang="en-GB" sz="400" dirty="0"/>
              <a:t>world, celebrating our</a:t>
            </a:r>
          </a:p>
          <a:p>
            <a:r>
              <a:rPr lang="en-GB" sz="400" dirty="0"/>
              <a:t>differences and being</a:t>
            </a:r>
          </a:p>
          <a:p>
            <a:r>
              <a:rPr lang="en-GB" sz="400" dirty="0"/>
              <a:t>kind to one another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5652" y="2729039"/>
            <a:ext cx="104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5 – Title: Bringing Us Together</a:t>
            </a:r>
          </a:p>
          <a:p>
            <a:r>
              <a:rPr lang="en-GB" sz="400" dirty="0"/>
              <a:t>Style: Disco</a:t>
            </a:r>
          </a:p>
          <a:p>
            <a:r>
              <a:rPr lang="en-GB" sz="400" dirty="0"/>
              <a:t>Unit Theme: Disco, friendship, hope and unity</a:t>
            </a:r>
          </a:p>
          <a:p>
            <a:r>
              <a:rPr lang="en-GB" sz="400" dirty="0"/>
              <a:t>Term 6 – Title: Reflect, Rewind and Replay</a:t>
            </a:r>
          </a:p>
          <a:p>
            <a:r>
              <a:rPr lang="en-GB" sz="400" dirty="0"/>
              <a:t>Style: Classical</a:t>
            </a:r>
          </a:p>
          <a:p>
            <a:r>
              <a:rPr lang="en-GB" sz="400" dirty="0"/>
              <a:t>Unit Theme: The history of music, look back and consolidate your learning, learn some of the language of music</a:t>
            </a:r>
          </a:p>
        </p:txBody>
      </p:sp>
      <p:sp>
        <p:nvSpPr>
          <p:cNvPr id="98" name="Down Arrow Callout 97"/>
          <p:cNvSpPr/>
          <p:nvPr/>
        </p:nvSpPr>
        <p:spPr>
          <a:xfrm>
            <a:off x="1475176" y="4617279"/>
            <a:ext cx="700623" cy="862074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9" name="Down Arrow Callout 98"/>
          <p:cNvSpPr/>
          <p:nvPr/>
        </p:nvSpPr>
        <p:spPr>
          <a:xfrm>
            <a:off x="2223434" y="4620886"/>
            <a:ext cx="756214" cy="830997"/>
          </a:xfrm>
          <a:prstGeom prst="downArrowCallout">
            <a:avLst>
              <a:gd name="adj1" fmla="val 25000"/>
              <a:gd name="adj2" fmla="val 25000"/>
              <a:gd name="adj3" fmla="val 17066"/>
              <a:gd name="adj4" fmla="val 79020"/>
            </a:avLst>
          </a:prstGeom>
          <a:solidFill>
            <a:srgbClr val="FF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 rot="21108584">
            <a:off x="318461" y="4483964"/>
            <a:ext cx="702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" dirty="0"/>
          </a:p>
          <a:p>
            <a:r>
              <a:rPr lang="en-GB" sz="400" dirty="0"/>
              <a:t>Term 1 and 2:</a:t>
            </a:r>
          </a:p>
          <a:p>
            <a:r>
              <a:rPr lang="en-GB" sz="400" b="1" dirty="0"/>
              <a:t>Samba through Music for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1075" y="4737435"/>
            <a:ext cx="632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3 and 4:</a:t>
            </a:r>
          </a:p>
          <a:p>
            <a:r>
              <a:rPr lang="en-GB" sz="400" b="1" dirty="0"/>
              <a:t>Brass through Music for Life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0468" y="4740176"/>
            <a:ext cx="75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Term 5 and 6: </a:t>
            </a:r>
            <a:endParaRPr lang="en-GB" sz="400" dirty="0"/>
          </a:p>
          <a:p>
            <a:r>
              <a:rPr lang="en-GB" sz="400" b="1" dirty="0"/>
              <a:t>Guitar through Music for Life</a:t>
            </a:r>
          </a:p>
        </p:txBody>
      </p:sp>
      <p:sp>
        <p:nvSpPr>
          <p:cNvPr id="103" name="Down Arrow Callout 102"/>
          <p:cNvSpPr/>
          <p:nvPr/>
        </p:nvSpPr>
        <p:spPr>
          <a:xfrm>
            <a:off x="4463213" y="4168320"/>
            <a:ext cx="759693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Down Arrow Callout 103"/>
          <p:cNvSpPr/>
          <p:nvPr/>
        </p:nvSpPr>
        <p:spPr>
          <a:xfrm>
            <a:off x="5342088" y="4144983"/>
            <a:ext cx="816653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653069" y="4271733"/>
            <a:ext cx="70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1 – Title: Livin’ on a Prayer</a:t>
            </a:r>
          </a:p>
          <a:p>
            <a:r>
              <a:rPr lang="en-GB" sz="400" dirty="0"/>
              <a:t>Style: Rock</a:t>
            </a:r>
          </a:p>
          <a:p>
            <a:r>
              <a:rPr lang="en-GB" sz="400" dirty="0"/>
              <a:t>Unit Theme: Rock Anthems</a:t>
            </a:r>
          </a:p>
          <a:p>
            <a:endParaRPr lang="en-GB" sz="400" dirty="0"/>
          </a:p>
          <a:p>
            <a:r>
              <a:rPr lang="en-GB" sz="400" dirty="0"/>
              <a:t>Term 2 – Title: Classroom Jazz</a:t>
            </a:r>
          </a:p>
          <a:p>
            <a:r>
              <a:rPr lang="en-GB" sz="400" dirty="0"/>
              <a:t>Style: Bossa Nova and Swing</a:t>
            </a:r>
          </a:p>
          <a:p>
            <a:r>
              <a:rPr lang="en-GB" sz="400" dirty="0"/>
              <a:t>Unit Theme: Jazz and improvisation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7816" y="4195791"/>
            <a:ext cx="605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3 – Title: Make You Feel My Love</a:t>
            </a:r>
          </a:p>
          <a:p>
            <a:r>
              <a:rPr lang="en-GB" sz="400" dirty="0"/>
              <a:t>Style: Pop Ballads</a:t>
            </a:r>
          </a:p>
          <a:p>
            <a:r>
              <a:rPr lang="en-GB" sz="400" dirty="0"/>
              <a:t>Unit Theme: Pop Ballads</a:t>
            </a:r>
          </a:p>
          <a:p>
            <a:endParaRPr lang="en-GB" sz="400" dirty="0"/>
          </a:p>
          <a:p>
            <a:r>
              <a:rPr lang="en-GB" sz="400" dirty="0"/>
              <a:t>Term 4 – Title: The Fresh Prince of Bel-Air</a:t>
            </a:r>
          </a:p>
          <a:p>
            <a:r>
              <a:rPr lang="en-GB" sz="400" dirty="0"/>
              <a:t>Style: Old School Hip Hop</a:t>
            </a:r>
          </a:p>
          <a:p>
            <a:r>
              <a:rPr lang="en-GB" sz="400" dirty="0"/>
              <a:t>Unit Theme: Old School Hip Hop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4695" y="4217875"/>
            <a:ext cx="7596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5 – Title: Dancing in the Street</a:t>
            </a:r>
          </a:p>
          <a:p>
            <a:r>
              <a:rPr lang="en-GB" sz="400" dirty="0"/>
              <a:t>Style: Motown</a:t>
            </a:r>
          </a:p>
          <a:p>
            <a:r>
              <a:rPr lang="en-GB" sz="400" dirty="0"/>
              <a:t>Unit Theme: Motown</a:t>
            </a:r>
          </a:p>
          <a:p>
            <a:endParaRPr lang="en-GB" sz="400" dirty="0"/>
          </a:p>
          <a:p>
            <a:r>
              <a:rPr lang="en-GB" sz="400" dirty="0"/>
              <a:t>Term 6 – Title: Reflect, Rewind and Replay</a:t>
            </a:r>
          </a:p>
          <a:p>
            <a:r>
              <a:rPr lang="en-GB" sz="400" dirty="0"/>
              <a:t>Style: Classical</a:t>
            </a:r>
          </a:p>
          <a:p>
            <a:r>
              <a:rPr lang="en-GB" sz="400" dirty="0"/>
              <a:t>Unit Theme: The history of music, look back and consolidate your learning, learn some of the language of music</a:t>
            </a:r>
          </a:p>
        </p:txBody>
      </p:sp>
      <p:sp>
        <p:nvSpPr>
          <p:cNvPr id="111" name="Down Arrow Callout 110"/>
          <p:cNvSpPr/>
          <p:nvPr/>
        </p:nvSpPr>
        <p:spPr>
          <a:xfrm>
            <a:off x="6371143" y="4093473"/>
            <a:ext cx="743331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2" name="Down Arrow Callout 111"/>
          <p:cNvSpPr/>
          <p:nvPr/>
        </p:nvSpPr>
        <p:spPr>
          <a:xfrm>
            <a:off x="7187710" y="4077079"/>
            <a:ext cx="847994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Down Arrow Callout 121"/>
          <p:cNvSpPr/>
          <p:nvPr/>
        </p:nvSpPr>
        <p:spPr>
          <a:xfrm>
            <a:off x="8124632" y="4073404"/>
            <a:ext cx="790768" cy="1288426"/>
          </a:xfrm>
          <a:prstGeom prst="downArrowCallout">
            <a:avLst>
              <a:gd name="adj1" fmla="val 25000"/>
              <a:gd name="adj2" fmla="val 25000"/>
              <a:gd name="adj3" fmla="val 20549"/>
              <a:gd name="adj4" fmla="val 78284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442017" y="4168320"/>
            <a:ext cx="563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1 – Title: Happy!</a:t>
            </a:r>
          </a:p>
          <a:p>
            <a:r>
              <a:rPr lang="en-GB" sz="400" dirty="0"/>
              <a:t>Style: Pop / Neo Soul</a:t>
            </a:r>
          </a:p>
          <a:p>
            <a:r>
              <a:rPr lang="en-GB" sz="400" dirty="0"/>
              <a:t>Unit Theme: Being Happy</a:t>
            </a:r>
          </a:p>
          <a:p>
            <a:endParaRPr lang="en-GB" sz="400" dirty="0"/>
          </a:p>
          <a:p>
            <a:r>
              <a:rPr lang="en-GB" sz="400" dirty="0"/>
              <a:t>Term 2 – Title: Classroom Jazz 2</a:t>
            </a:r>
          </a:p>
          <a:p>
            <a:r>
              <a:rPr lang="en-GB" sz="400" dirty="0"/>
              <a:t>Style: Bacharach and blues</a:t>
            </a:r>
          </a:p>
          <a:p>
            <a:r>
              <a:rPr lang="en-GB" sz="400" dirty="0"/>
              <a:t>Unit Theme: Jazz,  improvisation and composition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0783" y="4095479"/>
            <a:ext cx="7478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3 – Title: A New Year Carol</a:t>
            </a:r>
          </a:p>
          <a:p>
            <a:r>
              <a:rPr lang="en-GB" sz="400" dirty="0"/>
              <a:t>Style: Classical or Urban Gospel</a:t>
            </a:r>
          </a:p>
          <a:p>
            <a:r>
              <a:rPr lang="en-GB" sz="400" dirty="0"/>
              <a:t>Unit Theme: Benjamin Britten’s</a:t>
            </a:r>
          </a:p>
          <a:p>
            <a:r>
              <a:rPr lang="en-GB" sz="400" dirty="0"/>
              <a:t>music and cover versions</a:t>
            </a:r>
          </a:p>
          <a:p>
            <a:endParaRPr lang="en-GB" sz="400" dirty="0"/>
          </a:p>
          <a:p>
            <a:r>
              <a:rPr lang="en-GB" sz="400" dirty="0"/>
              <a:t>Term 4 – Title: You’ve Got a Friend</a:t>
            </a:r>
          </a:p>
          <a:p>
            <a:r>
              <a:rPr lang="en-GB" sz="400" dirty="0"/>
              <a:t>Style: 70s Ballad / POP</a:t>
            </a:r>
          </a:p>
          <a:p>
            <a:r>
              <a:rPr lang="en-GB" sz="400" dirty="0"/>
              <a:t>Unit Theme: The music of Carole King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73804" y="4073404"/>
            <a:ext cx="879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" dirty="0"/>
              <a:t>Term 5 – Title: Not yet known</a:t>
            </a:r>
          </a:p>
          <a:p>
            <a:r>
              <a:rPr lang="en-GB" sz="400" dirty="0"/>
              <a:t>Style:</a:t>
            </a:r>
          </a:p>
          <a:p>
            <a:r>
              <a:rPr lang="en-GB" sz="400" dirty="0"/>
              <a:t>Unit Theme:</a:t>
            </a:r>
          </a:p>
          <a:p>
            <a:r>
              <a:rPr lang="en-GB" sz="400" dirty="0"/>
              <a:t>Term 6 – Title: Reflect, Rewind and Replay</a:t>
            </a:r>
          </a:p>
          <a:p>
            <a:r>
              <a:rPr lang="en-GB" sz="400" dirty="0"/>
              <a:t>Style: Classical</a:t>
            </a:r>
          </a:p>
          <a:p>
            <a:r>
              <a:rPr lang="en-GB" sz="400" dirty="0"/>
              <a:t>Unit Theme: The history of music, look back and consolidate your learning, learn some of the language of music</a:t>
            </a:r>
          </a:p>
        </p:txBody>
      </p:sp>
      <p:pic>
        <p:nvPicPr>
          <p:cNvPr id="170" name="Picture 1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62" y="6238062"/>
            <a:ext cx="640080" cy="640080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9B9A579-27C1-4A01-B393-86A81E14AF0F}"/>
              </a:ext>
            </a:extLst>
          </p:cNvPr>
          <p:cNvGrpSpPr/>
          <p:nvPr/>
        </p:nvGrpSpPr>
        <p:grpSpPr>
          <a:xfrm>
            <a:off x="-24884" y="1939141"/>
            <a:ext cx="706403" cy="634766"/>
            <a:chOff x="184147" y="220719"/>
            <a:chExt cx="2396085" cy="2288252"/>
          </a:xfrm>
          <a:solidFill>
            <a:srgbClr val="BA8CDC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F1D60D4-DD07-4AA1-8282-BE1CC001D748}"/>
                </a:ext>
              </a:extLst>
            </p:cNvPr>
            <p:cNvSpPr/>
            <p:nvPr/>
          </p:nvSpPr>
          <p:spPr>
            <a:xfrm>
              <a:off x="202300" y="1734819"/>
              <a:ext cx="2377932" cy="774152"/>
            </a:xfrm>
            <a:prstGeom prst="ellipse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2C6298C-0964-4249-B99B-F88CF4A69939}"/>
                </a:ext>
              </a:extLst>
            </p:cNvPr>
            <p:cNvSpPr/>
            <p:nvPr/>
          </p:nvSpPr>
          <p:spPr>
            <a:xfrm>
              <a:off x="356408" y="220719"/>
              <a:ext cx="2102669" cy="1946946"/>
            </a:xfrm>
            <a:prstGeom prst="ellipse">
              <a:avLst/>
            </a:prstGeom>
            <a:grpFill/>
            <a:ln w="127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en-US" sz="1200" kern="0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E917529-1B28-48F4-A5E6-FD07D9E42B74}"/>
                </a:ext>
              </a:extLst>
            </p:cNvPr>
            <p:cNvSpPr/>
            <p:nvPr/>
          </p:nvSpPr>
          <p:spPr>
            <a:xfrm>
              <a:off x="579818" y="284905"/>
              <a:ext cx="1655852" cy="1348112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8FC51F2-0B15-48B8-A1D8-10452C124117}"/>
                </a:ext>
              </a:extLst>
            </p:cNvPr>
            <p:cNvSpPr txBox="1"/>
            <p:nvPr/>
          </p:nvSpPr>
          <p:spPr>
            <a:xfrm>
              <a:off x="184147" y="819182"/>
              <a:ext cx="2389445" cy="8321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Reception</a:t>
              </a:r>
            </a:p>
          </p:txBody>
        </p:sp>
      </p:grpSp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7C59510B-72A6-4858-AF45-48601E037DEA}"/>
              </a:ext>
            </a:extLst>
          </p:cNvPr>
          <p:cNvSpPr/>
          <p:nvPr/>
        </p:nvSpPr>
        <p:spPr>
          <a:xfrm>
            <a:off x="475652" y="718701"/>
            <a:ext cx="2286867" cy="1289675"/>
          </a:xfrm>
          <a:prstGeom prst="downArrowCallout">
            <a:avLst/>
          </a:prstGeom>
          <a:solidFill>
            <a:srgbClr val="BA8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2FFD744-0B1D-44E5-B13C-5B351456C56F}"/>
              </a:ext>
            </a:extLst>
          </p:cNvPr>
          <p:cNvSpPr txBox="1"/>
          <p:nvPr/>
        </p:nvSpPr>
        <p:spPr>
          <a:xfrm>
            <a:off x="508463" y="744146"/>
            <a:ext cx="222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dirty="0"/>
              <a:t>Term 1, 2, 3, 4 and 5:</a:t>
            </a:r>
          </a:p>
          <a:p>
            <a:pPr algn="ctr"/>
            <a:r>
              <a:rPr lang="en-US" sz="400" dirty="0"/>
              <a:t>Learning to sing nursery rhymes and action songs through a continuous provision </a:t>
            </a:r>
            <a:r>
              <a:rPr lang="en-US" sz="400"/>
              <a:t>approach supported </a:t>
            </a:r>
            <a:r>
              <a:rPr lang="en-US" sz="400" dirty="0"/>
              <a:t>by Charanga resources. </a:t>
            </a:r>
          </a:p>
          <a:p>
            <a:pPr algn="ctr"/>
            <a:endParaRPr lang="en-US" sz="4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Listening and responding to different styles of music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Embedding foundations of the interrelated dimensions of music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Learning to sing or sing along with nursery rhymes and action songs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Improvising leading to playing classroom instruments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Singing and learning to play instruments within a song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400" dirty="0"/>
              <a:t>Share and perform the learning that has taken place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078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F9072"/>
      </a:accent1>
      <a:accent2>
        <a:srgbClr val="AE2724"/>
      </a:accent2>
      <a:accent3>
        <a:srgbClr val="202E3B"/>
      </a:accent3>
      <a:accent4>
        <a:srgbClr val="1F9072"/>
      </a:accent4>
      <a:accent5>
        <a:srgbClr val="AE2724"/>
      </a:accent5>
      <a:accent6>
        <a:srgbClr val="202E3B"/>
      </a:accent6>
      <a:hlink>
        <a:srgbClr val="000000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2DCDF6EE5D12469E46CABA31DBFC10" ma:contentTypeVersion="13" ma:contentTypeDescription="Create a new document." ma:contentTypeScope="" ma:versionID="8b04012587c786dfae782884d525b0ca">
  <xsd:schema xmlns:xsd="http://www.w3.org/2001/XMLSchema" xmlns:xs="http://www.w3.org/2001/XMLSchema" xmlns:p="http://schemas.microsoft.com/office/2006/metadata/properties" xmlns:ns3="15105c8e-4bfe-4c1b-8cf4-cc748da6a993" targetNamespace="http://schemas.microsoft.com/office/2006/metadata/properties" ma:root="true" ma:fieldsID="11f6215174affaddd1a0e29bff13f001" ns3:_="">
    <xsd:import namespace="15105c8e-4bfe-4c1b-8cf4-cc748da6a9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05c8e-4bfe-4c1b-8cf4-cc748da6a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5105c8e-4bfe-4c1b-8cf4-cc748da6a993" xsi:nil="true"/>
  </documentManagement>
</p:properties>
</file>

<file path=customXml/itemProps1.xml><?xml version="1.0" encoding="utf-8"?>
<ds:datastoreItem xmlns:ds="http://schemas.openxmlformats.org/officeDocument/2006/customXml" ds:itemID="{46D1D6EA-19EB-4AF1-9CA8-733F556D33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92429-CA77-419F-AB2D-B01CC3D122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105c8e-4bfe-4c1b-8cf4-cc748da6a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5109AD-9882-4D72-9F29-E97B066A4A8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15105c8e-4bfe-4c1b-8cf4-cc748da6a99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3023</TotalTime>
  <Words>862</Words>
  <Application>Microsoft Office PowerPoint</Application>
  <PresentationFormat>On-screen Show (4:3)</PresentationFormat>
  <Paragraphs>134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Mitchell</dc:creator>
  <cp:lastModifiedBy>Ceira Grogan</cp:lastModifiedBy>
  <cp:revision>312</cp:revision>
  <cp:lastPrinted>2019-11-09T21:46:45Z</cp:lastPrinted>
  <dcterms:created xsi:type="dcterms:W3CDTF">2017-11-16T05:15:38Z</dcterms:created>
  <dcterms:modified xsi:type="dcterms:W3CDTF">2024-03-12T16:32:39Z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0x010100FB2DCDF6EE5D12469E46CABA31DBFC10</vt:lpwstr>
  </property>
</Properties>
</file>