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257" r:id="rId5"/>
    <p:sldId id="259" r:id="rId6"/>
    <p:sldId id="260" r:id="rId7"/>
    <p:sldId id="263" r:id="rId8"/>
    <p:sldId id="258" r:id="rId9"/>
    <p:sldId id="261" r:id="rId10"/>
    <p:sldId id="262" r:id="rId11"/>
    <p:sldId id="271" r:id="rId12"/>
    <p:sldId id="268" r:id="rId13"/>
    <p:sldId id="267" r:id="rId14"/>
    <p:sldId id="272" r:id="rId15"/>
    <p:sldId id="266" r:id="rId16"/>
    <p:sldId id="270"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A38A63-FE49-4D1F-B8BF-318DA100C3C0}" v="11" dt="2023-10-11T04:13:42.3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24" autoAdjust="0"/>
    <p:restoredTop sz="94660"/>
  </p:normalViewPr>
  <p:slideViewPr>
    <p:cSldViewPr snapToGrid="0">
      <p:cViewPr varScale="1">
        <p:scale>
          <a:sx n="82" d="100"/>
          <a:sy n="82" d="100"/>
        </p:scale>
        <p:origin x="47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y Robinson" userId="e43412732aac309a" providerId="LiveId" clId="{B7A38A63-FE49-4D1F-B8BF-318DA100C3C0}"/>
    <pc:docChg chg="custSel addSld delSld modSld sldOrd">
      <pc:chgData name="Tracy Robinson" userId="e43412732aac309a" providerId="LiveId" clId="{B7A38A63-FE49-4D1F-B8BF-318DA100C3C0}" dt="2023-10-11T04:13:42.302" v="741" actId="1076"/>
      <pc:docMkLst>
        <pc:docMk/>
      </pc:docMkLst>
      <pc:sldChg chg="addSp modSp mod">
        <pc:chgData name="Tracy Robinson" userId="e43412732aac309a" providerId="LiveId" clId="{B7A38A63-FE49-4D1F-B8BF-318DA100C3C0}" dt="2023-10-11T03:59:51.460" v="571" actId="20577"/>
        <pc:sldMkLst>
          <pc:docMk/>
          <pc:sldMk cId="659865477" sldId="256"/>
        </pc:sldMkLst>
        <pc:spChg chg="add mod">
          <ac:chgData name="Tracy Robinson" userId="e43412732aac309a" providerId="LiveId" clId="{B7A38A63-FE49-4D1F-B8BF-318DA100C3C0}" dt="2023-10-11T03:59:51.460" v="571" actId="20577"/>
          <ac:spMkLst>
            <pc:docMk/>
            <pc:sldMk cId="659865477" sldId="256"/>
            <ac:spMk id="6" creationId="{E5E86114-CC8C-F552-57CA-94D941E35BC5}"/>
          </ac:spMkLst>
        </pc:spChg>
      </pc:sldChg>
      <pc:sldChg chg="ord">
        <pc:chgData name="Tracy Robinson" userId="e43412732aac309a" providerId="LiveId" clId="{B7A38A63-FE49-4D1F-B8BF-318DA100C3C0}" dt="2023-10-11T03:45:15.637" v="332"/>
        <pc:sldMkLst>
          <pc:docMk/>
          <pc:sldMk cId="1464247788" sldId="257"/>
        </pc:sldMkLst>
      </pc:sldChg>
      <pc:sldChg chg="addSp delSp modSp mod ord setBg">
        <pc:chgData name="Tracy Robinson" userId="e43412732aac309a" providerId="LiveId" clId="{B7A38A63-FE49-4D1F-B8BF-318DA100C3C0}" dt="2023-10-11T03:39:10.473" v="210" actId="26606"/>
        <pc:sldMkLst>
          <pc:docMk/>
          <pc:sldMk cId="195979515" sldId="260"/>
        </pc:sldMkLst>
        <pc:spChg chg="mod">
          <ac:chgData name="Tracy Robinson" userId="e43412732aac309a" providerId="LiveId" clId="{B7A38A63-FE49-4D1F-B8BF-318DA100C3C0}" dt="2023-10-11T03:39:10.473" v="210" actId="26606"/>
          <ac:spMkLst>
            <pc:docMk/>
            <pc:sldMk cId="195979515" sldId="260"/>
            <ac:spMk id="2" creationId="{EBB69C78-C004-E868-0DFE-4645F40E9190}"/>
          </ac:spMkLst>
        </pc:spChg>
        <pc:spChg chg="del">
          <ac:chgData name="Tracy Robinson" userId="e43412732aac309a" providerId="LiveId" clId="{B7A38A63-FE49-4D1F-B8BF-318DA100C3C0}" dt="2023-10-11T03:39:10.473" v="210" actId="26606"/>
          <ac:spMkLst>
            <pc:docMk/>
            <pc:sldMk cId="195979515" sldId="260"/>
            <ac:spMk id="3" creationId="{FB2E7C56-A3BE-7233-7975-FA3214860476}"/>
          </ac:spMkLst>
        </pc:spChg>
        <pc:spChg chg="add">
          <ac:chgData name="Tracy Robinson" userId="e43412732aac309a" providerId="LiveId" clId="{B7A38A63-FE49-4D1F-B8BF-318DA100C3C0}" dt="2023-10-11T03:39:10.473" v="210" actId="26606"/>
          <ac:spMkLst>
            <pc:docMk/>
            <pc:sldMk cId="195979515" sldId="260"/>
            <ac:spMk id="10" creationId="{D4771268-CB57-404A-9271-370EB28F6090}"/>
          </ac:spMkLst>
        </pc:spChg>
        <pc:picChg chg="add mod">
          <ac:chgData name="Tracy Robinson" userId="e43412732aac309a" providerId="LiveId" clId="{B7A38A63-FE49-4D1F-B8BF-318DA100C3C0}" dt="2023-10-11T03:39:10.473" v="210" actId="26606"/>
          <ac:picMkLst>
            <pc:docMk/>
            <pc:sldMk cId="195979515" sldId="260"/>
            <ac:picMk id="5" creationId="{0993881A-EE32-23E7-BFB5-412D9B5F0EAD}"/>
          </ac:picMkLst>
        </pc:picChg>
      </pc:sldChg>
      <pc:sldChg chg="modSp mod">
        <pc:chgData name="Tracy Robinson" userId="e43412732aac309a" providerId="LiveId" clId="{B7A38A63-FE49-4D1F-B8BF-318DA100C3C0}" dt="2023-10-11T03:57:50.776" v="476" actId="27636"/>
        <pc:sldMkLst>
          <pc:docMk/>
          <pc:sldMk cId="3913281875" sldId="261"/>
        </pc:sldMkLst>
        <pc:spChg chg="mod">
          <ac:chgData name="Tracy Robinson" userId="e43412732aac309a" providerId="LiveId" clId="{B7A38A63-FE49-4D1F-B8BF-318DA100C3C0}" dt="2023-10-11T03:57:50.776" v="476" actId="27636"/>
          <ac:spMkLst>
            <pc:docMk/>
            <pc:sldMk cId="3913281875" sldId="261"/>
            <ac:spMk id="3" creationId="{38156CE1-75BC-AF88-1B2D-5441CF36C27E}"/>
          </ac:spMkLst>
        </pc:spChg>
      </pc:sldChg>
      <pc:sldChg chg="delSp modSp new mod">
        <pc:chgData name="Tracy Robinson" userId="e43412732aac309a" providerId="LiveId" clId="{B7A38A63-FE49-4D1F-B8BF-318DA100C3C0}" dt="2023-10-11T03:35:31.894" v="185" actId="20577"/>
        <pc:sldMkLst>
          <pc:docMk/>
          <pc:sldMk cId="1924440003" sldId="262"/>
        </pc:sldMkLst>
        <pc:spChg chg="del mod">
          <ac:chgData name="Tracy Robinson" userId="e43412732aac309a" providerId="LiveId" clId="{B7A38A63-FE49-4D1F-B8BF-318DA100C3C0}" dt="2023-10-11T03:34:09.279" v="43" actId="478"/>
          <ac:spMkLst>
            <pc:docMk/>
            <pc:sldMk cId="1924440003" sldId="262"/>
            <ac:spMk id="2" creationId="{82080BF1-B721-F7CA-19E0-CE3C4E0F712E}"/>
          </ac:spMkLst>
        </pc:spChg>
        <pc:spChg chg="mod">
          <ac:chgData name="Tracy Robinson" userId="e43412732aac309a" providerId="LiveId" clId="{B7A38A63-FE49-4D1F-B8BF-318DA100C3C0}" dt="2023-10-11T03:35:31.894" v="185" actId="20577"/>
          <ac:spMkLst>
            <pc:docMk/>
            <pc:sldMk cId="1924440003" sldId="262"/>
            <ac:spMk id="3" creationId="{FD9C3F5A-D866-E34A-BF54-DFF4A9BD2720}"/>
          </ac:spMkLst>
        </pc:spChg>
      </pc:sldChg>
      <pc:sldChg chg="addSp modSp new mod">
        <pc:chgData name="Tracy Robinson" userId="e43412732aac309a" providerId="LiveId" clId="{B7A38A63-FE49-4D1F-B8BF-318DA100C3C0}" dt="2023-10-11T03:45:02.256" v="330" actId="1076"/>
        <pc:sldMkLst>
          <pc:docMk/>
          <pc:sldMk cId="2392762890" sldId="263"/>
        </pc:sldMkLst>
        <pc:spChg chg="mod">
          <ac:chgData name="Tracy Robinson" userId="e43412732aac309a" providerId="LiveId" clId="{B7A38A63-FE49-4D1F-B8BF-318DA100C3C0}" dt="2023-10-11T03:45:02.256" v="330" actId="1076"/>
          <ac:spMkLst>
            <pc:docMk/>
            <pc:sldMk cId="2392762890" sldId="263"/>
            <ac:spMk id="3" creationId="{B4806245-0260-44FC-80F5-D184E6D972EB}"/>
          </ac:spMkLst>
        </pc:spChg>
        <pc:picChg chg="add mod">
          <ac:chgData name="Tracy Robinson" userId="e43412732aac309a" providerId="LiveId" clId="{B7A38A63-FE49-4D1F-B8BF-318DA100C3C0}" dt="2023-10-11T03:44:04.710" v="217" actId="1076"/>
          <ac:picMkLst>
            <pc:docMk/>
            <pc:sldMk cId="2392762890" sldId="263"/>
            <ac:picMk id="5" creationId="{96FB1D4F-30F8-E782-D711-761BFAC3BC1D}"/>
          </ac:picMkLst>
        </pc:picChg>
      </pc:sldChg>
      <pc:sldChg chg="modSp new mod">
        <pc:chgData name="Tracy Robinson" userId="e43412732aac309a" providerId="LiveId" clId="{B7A38A63-FE49-4D1F-B8BF-318DA100C3C0}" dt="2023-10-11T03:49:10.422" v="369" actId="113"/>
        <pc:sldMkLst>
          <pc:docMk/>
          <pc:sldMk cId="4140146366" sldId="264"/>
        </pc:sldMkLst>
        <pc:spChg chg="mod">
          <ac:chgData name="Tracy Robinson" userId="e43412732aac309a" providerId="LiveId" clId="{B7A38A63-FE49-4D1F-B8BF-318DA100C3C0}" dt="2023-10-11T03:48:33.665" v="355" actId="115"/>
          <ac:spMkLst>
            <pc:docMk/>
            <pc:sldMk cId="4140146366" sldId="264"/>
            <ac:spMk id="2" creationId="{2A501D7A-7D4E-4DFB-1511-73BC126481D5}"/>
          </ac:spMkLst>
        </pc:spChg>
        <pc:spChg chg="mod">
          <ac:chgData name="Tracy Robinson" userId="e43412732aac309a" providerId="LiveId" clId="{B7A38A63-FE49-4D1F-B8BF-318DA100C3C0}" dt="2023-10-11T03:49:10.422" v="369" actId="113"/>
          <ac:spMkLst>
            <pc:docMk/>
            <pc:sldMk cId="4140146366" sldId="264"/>
            <ac:spMk id="3" creationId="{15CFE9EC-31FB-3D20-CFBB-4974AF1D3BE1}"/>
          </ac:spMkLst>
        </pc:spChg>
      </pc:sldChg>
      <pc:sldChg chg="addSp delSp modSp new mod">
        <pc:chgData name="Tracy Robinson" userId="e43412732aac309a" providerId="LiveId" clId="{B7A38A63-FE49-4D1F-B8BF-318DA100C3C0}" dt="2023-10-11T03:54:01.893" v="411" actId="1076"/>
        <pc:sldMkLst>
          <pc:docMk/>
          <pc:sldMk cId="3873811556" sldId="265"/>
        </pc:sldMkLst>
        <pc:spChg chg="mod">
          <ac:chgData name="Tracy Robinson" userId="e43412732aac309a" providerId="LiveId" clId="{B7A38A63-FE49-4D1F-B8BF-318DA100C3C0}" dt="2023-10-11T03:52:28.972" v="403" actId="1076"/>
          <ac:spMkLst>
            <pc:docMk/>
            <pc:sldMk cId="3873811556" sldId="265"/>
            <ac:spMk id="2" creationId="{F91EB04E-6240-EB89-1927-A9ACAE96B6D4}"/>
          </ac:spMkLst>
        </pc:spChg>
        <pc:spChg chg="del">
          <ac:chgData name="Tracy Robinson" userId="e43412732aac309a" providerId="LiveId" clId="{B7A38A63-FE49-4D1F-B8BF-318DA100C3C0}" dt="2023-10-11T03:52:02.001" v="398" actId="478"/>
          <ac:spMkLst>
            <pc:docMk/>
            <pc:sldMk cId="3873811556" sldId="265"/>
            <ac:spMk id="3" creationId="{B8F07BC2-A998-D428-CE3D-F2725B04DBB6}"/>
          </ac:spMkLst>
        </pc:spChg>
        <pc:picChg chg="add mod">
          <ac:chgData name="Tracy Robinson" userId="e43412732aac309a" providerId="LiveId" clId="{B7A38A63-FE49-4D1F-B8BF-318DA100C3C0}" dt="2023-10-11T03:52:33.998" v="405" actId="1076"/>
          <ac:picMkLst>
            <pc:docMk/>
            <pc:sldMk cId="3873811556" sldId="265"/>
            <ac:picMk id="5" creationId="{CCAC2D1D-463C-96A4-F3FD-BFC6EEFCB518}"/>
          </ac:picMkLst>
        </pc:picChg>
        <pc:picChg chg="add mod">
          <ac:chgData name="Tracy Robinson" userId="e43412732aac309a" providerId="LiveId" clId="{B7A38A63-FE49-4D1F-B8BF-318DA100C3C0}" dt="2023-10-11T03:54:01.893" v="411" actId="1076"/>
          <ac:picMkLst>
            <pc:docMk/>
            <pc:sldMk cId="3873811556" sldId="265"/>
            <ac:picMk id="7" creationId="{143C83D7-7E35-C47F-7B11-BD10E186744D}"/>
          </ac:picMkLst>
        </pc:picChg>
      </pc:sldChg>
      <pc:sldChg chg="modSp new del mod">
        <pc:chgData name="Tracy Robinson" userId="e43412732aac309a" providerId="LiveId" clId="{B7A38A63-FE49-4D1F-B8BF-318DA100C3C0}" dt="2023-10-11T03:50:12.994" v="379" actId="2696"/>
        <pc:sldMkLst>
          <pc:docMk/>
          <pc:sldMk cId="4271688747" sldId="265"/>
        </pc:sldMkLst>
        <pc:spChg chg="mod">
          <ac:chgData name="Tracy Robinson" userId="e43412732aac309a" providerId="LiveId" clId="{B7A38A63-FE49-4D1F-B8BF-318DA100C3C0}" dt="2023-10-11T03:50:07.594" v="378" actId="20577"/>
          <ac:spMkLst>
            <pc:docMk/>
            <pc:sldMk cId="4271688747" sldId="265"/>
            <ac:spMk id="3" creationId="{7D170085-9A73-F543-697C-B7553EEC3444}"/>
          </ac:spMkLst>
        </pc:spChg>
      </pc:sldChg>
      <pc:sldChg chg="modSp new mod">
        <pc:chgData name="Tracy Robinson" userId="e43412732aac309a" providerId="LiveId" clId="{B7A38A63-FE49-4D1F-B8BF-318DA100C3C0}" dt="2023-10-11T03:57:22.108" v="471" actId="5793"/>
        <pc:sldMkLst>
          <pc:docMk/>
          <pc:sldMk cId="387245286" sldId="266"/>
        </pc:sldMkLst>
        <pc:spChg chg="mod">
          <ac:chgData name="Tracy Robinson" userId="e43412732aac309a" providerId="LiveId" clId="{B7A38A63-FE49-4D1F-B8BF-318DA100C3C0}" dt="2023-10-11T03:55:10.201" v="442" actId="2711"/>
          <ac:spMkLst>
            <pc:docMk/>
            <pc:sldMk cId="387245286" sldId="266"/>
            <ac:spMk id="2" creationId="{7134916F-EA3D-179A-75B7-270CAEBED68D}"/>
          </ac:spMkLst>
        </pc:spChg>
        <pc:spChg chg="mod">
          <ac:chgData name="Tracy Robinson" userId="e43412732aac309a" providerId="LiveId" clId="{B7A38A63-FE49-4D1F-B8BF-318DA100C3C0}" dt="2023-10-11T03:57:22.108" v="471" actId="5793"/>
          <ac:spMkLst>
            <pc:docMk/>
            <pc:sldMk cId="387245286" sldId="266"/>
            <ac:spMk id="3" creationId="{E69F1CF6-1FAB-79F5-15E0-648EAC1C2973}"/>
          </ac:spMkLst>
        </pc:spChg>
      </pc:sldChg>
      <pc:sldChg chg="addSp modSp new mod ord">
        <pc:chgData name="Tracy Robinson" userId="e43412732aac309a" providerId="LiveId" clId="{B7A38A63-FE49-4D1F-B8BF-318DA100C3C0}" dt="2023-10-11T04:02:30.571" v="627"/>
        <pc:sldMkLst>
          <pc:docMk/>
          <pc:sldMk cId="4102241925" sldId="267"/>
        </pc:sldMkLst>
        <pc:picChg chg="add mod">
          <ac:chgData name="Tracy Robinson" userId="e43412732aac309a" providerId="LiveId" clId="{B7A38A63-FE49-4D1F-B8BF-318DA100C3C0}" dt="2023-10-11T04:02:11.460" v="625" actId="14100"/>
          <ac:picMkLst>
            <pc:docMk/>
            <pc:sldMk cId="4102241925" sldId="267"/>
            <ac:picMk id="5" creationId="{33A508A8-8F52-376A-C6F1-31C766170A19}"/>
          </ac:picMkLst>
        </pc:picChg>
      </pc:sldChg>
      <pc:sldChg chg="addSp modSp new mod setBg">
        <pc:chgData name="Tracy Robinson" userId="e43412732aac309a" providerId="LiveId" clId="{B7A38A63-FE49-4D1F-B8BF-318DA100C3C0}" dt="2023-10-11T04:12:14.748" v="736" actId="207"/>
        <pc:sldMkLst>
          <pc:docMk/>
          <pc:sldMk cId="3448678461" sldId="268"/>
        </pc:sldMkLst>
        <pc:spChg chg="mod">
          <ac:chgData name="Tracy Robinson" userId="e43412732aac309a" providerId="LiveId" clId="{B7A38A63-FE49-4D1F-B8BF-318DA100C3C0}" dt="2023-10-11T04:01:20.951" v="619" actId="26606"/>
          <ac:spMkLst>
            <pc:docMk/>
            <pc:sldMk cId="3448678461" sldId="268"/>
            <ac:spMk id="2" creationId="{1E7EC7F7-2BBF-216F-4E2E-01FEFB48FADF}"/>
          </ac:spMkLst>
        </pc:spChg>
        <pc:spChg chg="mod">
          <ac:chgData name="Tracy Robinson" userId="e43412732aac309a" providerId="LiveId" clId="{B7A38A63-FE49-4D1F-B8BF-318DA100C3C0}" dt="2023-10-11T04:12:14.748" v="736" actId="207"/>
          <ac:spMkLst>
            <pc:docMk/>
            <pc:sldMk cId="3448678461" sldId="268"/>
            <ac:spMk id="3" creationId="{51685BBE-2ED8-1617-F537-25317C7CC115}"/>
          </ac:spMkLst>
        </pc:spChg>
        <pc:spChg chg="add">
          <ac:chgData name="Tracy Robinson" userId="e43412732aac309a" providerId="LiveId" clId="{B7A38A63-FE49-4D1F-B8BF-318DA100C3C0}" dt="2023-10-11T04:01:20.951" v="619" actId="26606"/>
          <ac:spMkLst>
            <pc:docMk/>
            <pc:sldMk cId="3448678461" sldId="268"/>
            <ac:spMk id="10" creationId="{743AA782-23D1-4521-8CAD-47662984AA08}"/>
          </ac:spMkLst>
        </pc:spChg>
        <pc:spChg chg="add">
          <ac:chgData name="Tracy Robinson" userId="e43412732aac309a" providerId="LiveId" clId="{B7A38A63-FE49-4D1F-B8BF-318DA100C3C0}" dt="2023-10-11T04:01:20.951" v="619" actId="26606"/>
          <ac:spMkLst>
            <pc:docMk/>
            <pc:sldMk cId="3448678461" sldId="268"/>
            <ac:spMk id="12" creationId="{71877DBC-BB60-40F0-AC93-2ACDBAAE60CE}"/>
          </ac:spMkLst>
        </pc:spChg>
        <pc:picChg chg="add mod">
          <ac:chgData name="Tracy Robinson" userId="e43412732aac309a" providerId="LiveId" clId="{B7A38A63-FE49-4D1F-B8BF-318DA100C3C0}" dt="2023-10-11T04:01:20.951" v="619" actId="26606"/>
          <ac:picMkLst>
            <pc:docMk/>
            <pc:sldMk cId="3448678461" sldId="268"/>
            <ac:picMk id="5" creationId="{0324CFAB-69F7-CD9E-F77D-D1F523CE494F}"/>
          </ac:picMkLst>
        </pc:picChg>
      </pc:sldChg>
      <pc:sldChg chg="addSp modSp new mod ord">
        <pc:chgData name="Tracy Robinson" userId="e43412732aac309a" providerId="LiveId" clId="{B7A38A63-FE49-4D1F-B8BF-318DA100C3C0}" dt="2023-10-11T04:13:42.302" v="741" actId="1076"/>
        <pc:sldMkLst>
          <pc:docMk/>
          <pc:sldMk cId="1686241326" sldId="269"/>
        </pc:sldMkLst>
        <pc:spChg chg="mod">
          <ac:chgData name="Tracy Robinson" userId="e43412732aac309a" providerId="LiveId" clId="{B7A38A63-FE49-4D1F-B8BF-318DA100C3C0}" dt="2023-10-11T04:13:31.787" v="739" actId="1076"/>
          <ac:spMkLst>
            <pc:docMk/>
            <pc:sldMk cId="1686241326" sldId="269"/>
            <ac:spMk id="2" creationId="{40A2ECC7-0786-0D74-C7F0-E15CDCC229A8}"/>
          </ac:spMkLst>
        </pc:spChg>
        <pc:picChg chg="add mod">
          <ac:chgData name="Tracy Robinson" userId="e43412732aac309a" providerId="LiveId" clId="{B7A38A63-FE49-4D1F-B8BF-318DA100C3C0}" dt="2023-10-11T04:13:42.302" v="741" actId="1076"/>
          <ac:picMkLst>
            <pc:docMk/>
            <pc:sldMk cId="1686241326" sldId="269"/>
            <ac:picMk id="2050" creationId="{A9E5B12F-046E-B43D-E7CF-443BC793F934}"/>
          </ac:picMkLst>
        </pc:picChg>
      </pc:sldChg>
      <pc:sldChg chg="addSp modSp new mod">
        <pc:chgData name="Tracy Robinson" userId="e43412732aac309a" providerId="LiveId" clId="{B7A38A63-FE49-4D1F-B8BF-318DA100C3C0}" dt="2023-10-11T04:06:56.079" v="640" actId="1076"/>
        <pc:sldMkLst>
          <pc:docMk/>
          <pc:sldMk cId="103181556" sldId="270"/>
        </pc:sldMkLst>
        <pc:picChg chg="add mod">
          <ac:chgData name="Tracy Robinson" userId="e43412732aac309a" providerId="LiveId" clId="{B7A38A63-FE49-4D1F-B8BF-318DA100C3C0}" dt="2023-10-11T04:06:56.079" v="640" actId="1076"/>
          <ac:picMkLst>
            <pc:docMk/>
            <pc:sldMk cId="103181556" sldId="270"/>
            <ac:picMk id="5" creationId="{32D77DA1-CC08-AC20-44F5-AAF52E577C61}"/>
          </ac:picMkLst>
        </pc:picChg>
      </pc:sldChg>
      <pc:sldChg chg="addSp modSp new mod">
        <pc:chgData name="Tracy Robinson" userId="e43412732aac309a" providerId="LiveId" clId="{B7A38A63-FE49-4D1F-B8BF-318DA100C3C0}" dt="2023-10-11T04:08:41.310" v="693" actId="207"/>
        <pc:sldMkLst>
          <pc:docMk/>
          <pc:sldMk cId="179753877" sldId="271"/>
        </pc:sldMkLst>
        <pc:spChg chg="add mod">
          <ac:chgData name="Tracy Robinson" userId="e43412732aac309a" providerId="LiveId" clId="{B7A38A63-FE49-4D1F-B8BF-318DA100C3C0}" dt="2023-10-11T04:08:41.310" v="693" actId="207"/>
          <ac:spMkLst>
            <pc:docMk/>
            <pc:sldMk cId="179753877" sldId="271"/>
            <ac:spMk id="4" creationId="{993C0E3E-9A2D-4EDE-9472-6BBEAC94A8A9}"/>
          </ac:spMkLst>
        </pc:spChg>
      </pc:sldChg>
      <pc:sldChg chg="addSp delSp modSp new mod modAnim">
        <pc:chgData name="Tracy Robinson" userId="e43412732aac309a" providerId="LiveId" clId="{B7A38A63-FE49-4D1F-B8BF-318DA100C3C0}" dt="2023-10-11T04:11:04.831" v="722" actId="2711"/>
        <pc:sldMkLst>
          <pc:docMk/>
          <pc:sldMk cId="2421068799" sldId="272"/>
        </pc:sldMkLst>
        <pc:spChg chg="mod">
          <ac:chgData name="Tracy Robinson" userId="e43412732aac309a" providerId="LiveId" clId="{B7A38A63-FE49-4D1F-B8BF-318DA100C3C0}" dt="2023-10-11T04:11:04.831" v="722" actId="2711"/>
          <ac:spMkLst>
            <pc:docMk/>
            <pc:sldMk cId="2421068799" sldId="272"/>
            <ac:spMk id="2" creationId="{A2C94165-7998-4B9D-7D4A-B5F1C53A4136}"/>
          </ac:spMkLst>
        </pc:spChg>
        <pc:spChg chg="del">
          <ac:chgData name="Tracy Robinson" userId="e43412732aac309a" providerId="LiveId" clId="{B7A38A63-FE49-4D1F-B8BF-318DA100C3C0}" dt="2023-10-11T04:10:49.994" v="695"/>
          <ac:spMkLst>
            <pc:docMk/>
            <pc:sldMk cId="2421068799" sldId="272"/>
            <ac:spMk id="3" creationId="{1A04E20B-3F91-50E8-DBE3-2FD92E2A765E}"/>
          </ac:spMkLst>
        </pc:spChg>
        <pc:picChg chg="add mod">
          <ac:chgData name="Tracy Robinson" userId="e43412732aac309a" providerId="LiveId" clId="{B7A38A63-FE49-4D1F-B8BF-318DA100C3C0}" dt="2023-10-11T04:10:49.994" v="695"/>
          <ac:picMkLst>
            <pc:docMk/>
            <pc:sldMk cId="2421068799" sldId="272"/>
            <ac:picMk id="4" creationId="{28225577-AF4B-A722-2404-E95C00FB4BF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2FD6A-EEF9-42F0-D8AC-734590738B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D2602AF-F1D3-F219-35AB-23A3E0430C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D4A830F-909E-6784-426D-25DB4A5575B5}"/>
              </a:ext>
            </a:extLst>
          </p:cNvPr>
          <p:cNvSpPr>
            <a:spLocks noGrp="1"/>
          </p:cNvSpPr>
          <p:nvPr>
            <p:ph type="dt" sz="half" idx="10"/>
          </p:nvPr>
        </p:nvSpPr>
        <p:spPr/>
        <p:txBody>
          <a:bodyPr/>
          <a:lstStyle/>
          <a:p>
            <a:fld id="{97015148-EAB4-4BC9-8324-4024C5D76FF9}" type="datetimeFigureOut">
              <a:rPr lang="en-GB" smtClean="0"/>
              <a:t>10/10/2023</a:t>
            </a:fld>
            <a:endParaRPr lang="en-GB"/>
          </a:p>
        </p:txBody>
      </p:sp>
      <p:sp>
        <p:nvSpPr>
          <p:cNvPr id="5" name="Footer Placeholder 4">
            <a:extLst>
              <a:ext uri="{FF2B5EF4-FFF2-40B4-BE49-F238E27FC236}">
                <a16:creationId xmlns:a16="http://schemas.microsoft.com/office/drawing/2014/main" id="{18A7887B-35AC-A6F6-BF8A-82B3F38F42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3C373F-638B-9C93-962D-02AE2477D4EE}"/>
              </a:ext>
            </a:extLst>
          </p:cNvPr>
          <p:cNvSpPr>
            <a:spLocks noGrp="1"/>
          </p:cNvSpPr>
          <p:nvPr>
            <p:ph type="sldNum" sz="quarter" idx="12"/>
          </p:nvPr>
        </p:nvSpPr>
        <p:spPr/>
        <p:txBody>
          <a:bodyPr/>
          <a:lstStyle/>
          <a:p>
            <a:fld id="{98083311-8BF1-4E7A-935D-93CE5EC35825}" type="slidenum">
              <a:rPr lang="en-GB" smtClean="0"/>
              <a:t>‹#›</a:t>
            </a:fld>
            <a:endParaRPr lang="en-GB"/>
          </a:p>
        </p:txBody>
      </p:sp>
    </p:spTree>
    <p:extLst>
      <p:ext uri="{BB962C8B-B14F-4D97-AF65-F5344CB8AC3E}">
        <p14:creationId xmlns:p14="http://schemas.microsoft.com/office/powerpoint/2010/main" val="3301122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B9B30-9154-FC39-C4B3-E0B19E708F4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47867DD-4D16-98C8-F95A-AE7C2E7B91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752268-1031-B019-4911-CB43944E2621}"/>
              </a:ext>
            </a:extLst>
          </p:cNvPr>
          <p:cNvSpPr>
            <a:spLocks noGrp="1"/>
          </p:cNvSpPr>
          <p:nvPr>
            <p:ph type="dt" sz="half" idx="10"/>
          </p:nvPr>
        </p:nvSpPr>
        <p:spPr/>
        <p:txBody>
          <a:bodyPr/>
          <a:lstStyle/>
          <a:p>
            <a:fld id="{97015148-EAB4-4BC9-8324-4024C5D76FF9}" type="datetimeFigureOut">
              <a:rPr lang="en-GB" smtClean="0"/>
              <a:t>10/10/2023</a:t>
            </a:fld>
            <a:endParaRPr lang="en-GB"/>
          </a:p>
        </p:txBody>
      </p:sp>
      <p:sp>
        <p:nvSpPr>
          <p:cNvPr id="5" name="Footer Placeholder 4">
            <a:extLst>
              <a:ext uri="{FF2B5EF4-FFF2-40B4-BE49-F238E27FC236}">
                <a16:creationId xmlns:a16="http://schemas.microsoft.com/office/drawing/2014/main" id="{CF169A1C-8D1D-9CCD-B76A-33D65C3394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1AE1EF-73FF-0B4D-280F-DB2B1A3336D0}"/>
              </a:ext>
            </a:extLst>
          </p:cNvPr>
          <p:cNvSpPr>
            <a:spLocks noGrp="1"/>
          </p:cNvSpPr>
          <p:nvPr>
            <p:ph type="sldNum" sz="quarter" idx="12"/>
          </p:nvPr>
        </p:nvSpPr>
        <p:spPr/>
        <p:txBody>
          <a:bodyPr/>
          <a:lstStyle/>
          <a:p>
            <a:fld id="{98083311-8BF1-4E7A-935D-93CE5EC35825}" type="slidenum">
              <a:rPr lang="en-GB" smtClean="0"/>
              <a:t>‹#›</a:t>
            </a:fld>
            <a:endParaRPr lang="en-GB"/>
          </a:p>
        </p:txBody>
      </p:sp>
    </p:spTree>
    <p:extLst>
      <p:ext uri="{BB962C8B-B14F-4D97-AF65-F5344CB8AC3E}">
        <p14:creationId xmlns:p14="http://schemas.microsoft.com/office/powerpoint/2010/main" val="2756925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ABD59B-2D3F-BEFD-5191-3C6F491CA97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EA65968-02C9-ADA5-DEBD-EB22ED0DBF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C017FE-D53A-FA61-FF7C-43B77AE97D4C}"/>
              </a:ext>
            </a:extLst>
          </p:cNvPr>
          <p:cNvSpPr>
            <a:spLocks noGrp="1"/>
          </p:cNvSpPr>
          <p:nvPr>
            <p:ph type="dt" sz="half" idx="10"/>
          </p:nvPr>
        </p:nvSpPr>
        <p:spPr/>
        <p:txBody>
          <a:bodyPr/>
          <a:lstStyle/>
          <a:p>
            <a:fld id="{97015148-EAB4-4BC9-8324-4024C5D76FF9}" type="datetimeFigureOut">
              <a:rPr lang="en-GB" smtClean="0"/>
              <a:t>10/10/2023</a:t>
            </a:fld>
            <a:endParaRPr lang="en-GB"/>
          </a:p>
        </p:txBody>
      </p:sp>
      <p:sp>
        <p:nvSpPr>
          <p:cNvPr id="5" name="Footer Placeholder 4">
            <a:extLst>
              <a:ext uri="{FF2B5EF4-FFF2-40B4-BE49-F238E27FC236}">
                <a16:creationId xmlns:a16="http://schemas.microsoft.com/office/drawing/2014/main" id="{3F406904-574B-C080-B9C7-6BD33D81E1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03EA56-6DDC-E8E0-172B-8B69FA5B9975}"/>
              </a:ext>
            </a:extLst>
          </p:cNvPr>
          <p:cNvSpPr>
            <a:spLocks noGrp="1"/>
          </p:cNvSpPr>
          <p:nvPr>
            <p:ph type="sldNum" sz="quarter" idx="12"/>
          </p:nvPr>
        </p:nvSpPr>
        <p:spPr/>
        <p:txBody>
          <a:bodyPr/>
          <a:lstStyle/>
          <a:p>
            <a:fld id="{98083311-8BF1-4E7A-935D-93CE5EC35825}" type="slidenum">
              <a:rPr lang="en-GB" smtClean="0"/>
              <a:t>‹#›</a:t>
            </a:fld>
            <a:endParaRPr lang="en-GB"/>
          </a:p>
        </p:txBody>
      </p:sp>
    </p:spTree>
    <p:extLst>
      <p:ext uri="{BB962C8B-B14F-4D97-AF65-F5344CB8AC3E}">
        <p14:creationId xmlns:p14="http://schemas.microsoft.com/office/powerpoint/2010/main" val="4052936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B7763-A8B6-4B38-139F-7E162BA7247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E5F13A2-EB2B-B971-29EA-6DE3B59546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C6A415-2D01-4F28-5EB0-7FC5A886D0AA}"/>
              </a:ext>
            </a:extLst>
          </p:cNvPr>
          <p:cNvSpPr>
            <a:spLocks noGrp="1"/>
          </p:cNvSpPr>
          <p:nvPr>
            <p:ph type="dt" sz="half" idx="10"/>
          </p:nvPr>
        </p:nvSpPr>
        <p:spPr/>
        <p:txBody>
          <a:bodyPr/>
          <a:lstStyle/>
          <a:p>
            <a:fld id="{97015148-EAB4-4BC9-8324-4024C5D76FF9}" type="datetimeFigureOut">
              <a:rPr lang="en-GB" smtClean="0"/>
              <a:t>10/10/2023</a:t>
            </a:fld>
            <a:endParaRPr lang="en-GB"/>
          </a:p>
        </p:txBody>
      </p:sp>
      <p:sp>
        <p:nvSpPr>
          <p:cNvPr id="5" name="Footer Placeholder 4">
            <a:extLst>
              <a:ext uri="{FF2B5EF4-FFF2-40B4-BE49-F238E27FC236}">
                <a16:creationId xmlns:a16="http://schemas.microsoft.com/office/drawing/2014/main" id="{C197B119-0D03-AE93-55DD-F056D6D866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CB6708-D9BA-0386-93C6-52E4543745D2}"/>
              </a:ext>
            </a:extLst>
          </p:cNvPr>
          <p:cNvSpPr>
            <a:spLocks noGrp="1"/>
          </p:cNvSpPr>
          <p:nvPr>
            <p:ph type="sldNum" sz="quarter" idx="12"/>
          </p:nvPr>
        </p:nvSpPr>
        <p:spPr/>
        <p:txBody>
          <a:bodyPr/>
          <a:lstStyle/>
          <a:p>
            <a:fld id="{98083311-8BF1-4E7A-935D-93CE5EC35825}" type="slidenum">
              <a:rPr lang="en-GB" smtClean="0"/>
              <a:t>‹#›</a:t>
            </a:fld>
            <a:endParaRPr lang="en-GB"/>
          </a:p>
        </p:txBody>
      </p:sp>
    </p:spTree>
    <p:extLst>
      <p:ext uri="{BB962C8B-B14F-4D97-AF65-F5344CB8AC3E}">
        <p14:creationId xmlns:p14="http://schemas.microsoft.com/office/powerpoint/2010/main" val="46712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F1A36-0FC9-AC7F-FDFF-BF53A30496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A72E65A-776C-3082-0687-F902D6EC6F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4DF4ED-C072-599D-D556-06CB3EF0091D}"/>
              </a:ext>
            </a:extLst>
          </p:cNvPr>
          <p:cNvSpPr>
            <a:spLocks noGrp="1"/>
          </p:cNvSpPr>
          <p:nvPr>
            <p:ph type="dt" sz="half" idx="10"/>
          </p:nvPr>
        </p:nvSpPr>
        <p:spPr/>
        <p:txBody>
          <a:bodyPr/>
          <a:lstStyle/>
          <a:p>
            <a:fld id="{97015148-EAB4-4BC9-8324-4024C5D76FF9}" type="datetimeFigureOut">
              <a:rPr lang="en-GB" smtClean="0"/>
              <a:t>10/10/2023</a:t>
            </a:fld>
            <a:endParaRPr lang="en-GB"/>
          </a:p>
        </p:txBody>
      </p:sp>
      <p:sp>
        <p:nvSpPr>
          <p:cNvPr id="5" name="Footer Placeholder 4">
            <a:extLst>
              <a:ext uri="{FF2B5EF4-FFF2-40B4-BE49-F238E27FC236}">
                <a16:creationId xmlns:a16="http://schemas.microsoft.com/office/drawing/2014/main" id="{25740F6D-2B66-621B-1769-3D3275681D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77CE22-1187-412A-6EC3-64EDA13E86C7}"/>
              </a:ext>
            </a:extLst>
          </p:cNvPr>
          <p:cNvSpPr>
            <a:spLocks noGrp="1"/>
          </p:cNvSpPr>
          <p:nvPr>
            <p:ph type="sldNum" sz="quarter" idx="12"/>
          </p:nvPr>
        </p:nvSpPr>
        <p:spPr/>
        <p:txBody>
          <a:bodyPr/>
          <a:lstStyle/>
          <a:p>
            <a:fld id="{98083311-8BF1-4E7A-935D-93CE5EC35825}" type="slidenum">
              <a:rPr lang="en-GB" smtClean="0"/>
              <a:t>‹#›</a:t>
            </a:fld>
            <a:endParaRPr lang="en-GB"/>
          </a:p>
        </p:txBody>
      </p:sp>
    </p:spTree>
    <p:extLst>
      <p:ext uri="{BB962C8B-B14F-4D97-AF65-F5344CB8AC3E}">
        <p14:creationId xmlns:p14="http://schemas.microsoft.com/office/powerpoint/2010/main" val="2143243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629FE-0B28-BD49-4B91-B69CF0FAA3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7C3ED0B-FBDD-2BDA-3259-5D0D8A9481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F34B6D7-9231-240D-C531-890B0CB752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E6915A2-98B4-5C12-9609-CAC9590F9B8E}"/>
              </a:ext>
            </a:extLst>
          </p:cNvPr>
          <p:cNvSpPr>
            <a:spLocks noGrp="1"/>
          </p:cNvSpPr>
          <p:nvPr>
            <p:ph type="dt" sz="half" idx="10"/>
          </p:nvPr>
        </p:nvSpPr>
        <p:spPr/>
        <p:txBody>
          <a:bodyPr/>
          <a:lstStyle/>
          <a:p>
            <a:fld id="{97015148-EAB4-4BC9-8324-4024C5D76FF9}" type="datetimeFigureOut">
              <a:rPr lang="en-GB" smtClean="0"/>
              <a:t>10/10/2023</a:t>
            </a:fld>
            <a:endParaRPr lang="en-GB"/>
          </a:p>
        </p:txBody>
      </p:sp>
      <p:sp>
        <p:nvSpPr>
          <p:cNvPr id="6" name="Footer Placeholder 5">
            <a:extLst>
              <a:ext uri="{FF2B5EF4-FFF2-40B4-BE49-F238E27FC236}">
                <a16:creationId xmlns:a16="http://schemas.microsoft.com/office/drawing/2014/main" id="{0C1A1DB8-3C43-D74D-1FDD-28424E7E60B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FFD0AB-0042-2C05-3CB7-445F9720A5BD}"/>
              </a:ext>
            </a:extLst>
          </p:cNvPr>
          <p:cNvSpPr>
            <a:spLocks noGrp="1"/>
          </p:cNvSpPr>
          <p:nvPr>
            <p:ph type="sldNum" sz="quarter" idx="12"/>
          </p:nvPr>
        </p:nvSpPr>
        <p:spPr/>
        <p:txBody>
          <a:bodyPr/>
          <a:lstStyle/>
          <a:p>
            <a:fld id="{98083311-8BF1-4E7A-935D-93CE5EC35825}" type="slidenum">
              <a:rPr lang="en-GB" smtClean="0"/>
              <a:t>‹#›</a:t>
            </a:fld>
            <a:endParaRPr lang="en-GB"/>
          </a:p>
        </p:txBody>
      </p:sp>
    </p:spTree>
    <p:extLst>
      <p:ext uri="{BB962C8B-B14F-4D97-AF65-F5344CB8AC3E}">
        <p14:creationId xmlns:p14="http://schemas.microsoft.com/office/powerpoint/2010/main" val="3027801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3CEDA-F95B-1CCA-4CB6-A2A24276DFF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0F628C-DA73-5DD2-D031-B3D9098BA9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813A9A-CB45-81E2-4059-AC347FD635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0C62E7C-F616-1C12-D58B-6B19E8911E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61B54E-1DA4-ECA6-E7AB-900F631B87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E0C4795-9CBC-FF9E-9695-BF1A4AC51B7C}"/>
              </a:ext>
            </a:extLst>
          </p:cNvPr>
          <p:cNvSpPr>
            <a:spLocks noGrp="1"/>
          </p:cNvSpPr>
          <p:nvPr>
            <p:ph type="dt" sz="half" idx="10"/>
          </p:nvPr>
        </p:nvSpPr>
        <p:spPr/>
        <p:txBody>
          <a:bodyPr/>
          <a:lstStyle/>
          <a:p>
            <a:fld id="{97015148-EAB4-4BC9-8324-4024C5D76FF9}" type="datetimeFigureOut">
              <a:rPr lang="en-GB" smtClean="0"/>
              <a:t>10/10/2023</a:t>
            </a:fld>
            <a:endParaRPr lang="en-GB"/>
          </a:p>
        </p:txBody>
      </p:sp>
      <p:sp>
        <p:nvSpPr>
          <p:cNvPr id="8" name="Footer Placeholder 7">
            <a:extLst>
              <a:ext uri="{FF2B5EF4-FFF2-40B4-BE49-F238E27FC236}">
                <a16:creationId xmlns:a16="http://schemas.microsoft.com/office/drawing/2014/main" id="{A18D2551-F6A9-C482-4C4C-35676E9D7CE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85C7091-1E11-F880-669C-2E24799B0A3C}"/>
              </a:ext>
            </a:extLst>
          </p:cNvPr>
          <p:cNvSpPr>
            <a:spLocks noGrp="1"/>
          </p:cNvSpPr>
          <p:nvPr>
            <p:ph type="sldNum" sz="quarter" idx="12"/>
          </p:nvPr>
        </p:nvSpPr>
        <p:spPr/>
        <p:txBody>
          <a:bodyPr/>
          <a:lstStyle/>
          <a:p>
            <a:fld id="{98083311-8BF1-4E7A-935D-93CE5EC35825}" type="slidenum">
              <a:rPr lang="en-GB" smtClean="0"/>
              <a:t>‹#›</a:t>
            </a:fld>
            <a:endParaRPr lang="en-GB"/>
          </a:p>
        </p:txBody>
      </p:sp>
    </p:spTree>
    <p:extLst>
      <p:ext uri="{BB962C8B-B14F-4D97-AF65-F5344CB8AC3E}">
        <p14:creationId xmlns:p14="http://schemas.microsoft.com/office/powerpoint/2010/main" val="1722984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9136A-DEC4-CEB1-48DE-DA79D325FD1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E313D12-A453-A8FA-2C09-77CD40EF6907}"/>
              </a:ext>
            </a:extLst>
          </p:cNvPr>
          <p:cNvSpPr>
            <a:spLocks noGrp="1"/>
          </p:cNvSpPr>
          <p:nvPr>
            <p:ph type="dt" sz="half" idx="10"/>
          </p:nvPr>
        </p:nvSpPr>
        <p:spPr/>
        <p:txBody>
          <a:bodyPr/>
          <a:lstStyle/>
          <a:p>
            <a:fld id="{97015148-EAB4-4BC9-8324-4024C5D76FF9}" type="datetimeFigureOut">
              <a:rPr lang="en-GB" smtClean="0"/>
              <a:t>10/10/2023</a:t>
            </a:fld>
            <a:endParaRPr lang="en-GB"/>
          </a:p>
        </p:txBody>
      </p:sp>
      <p:sp>
        <p:nvSpPr>
          <p:cNvPr id="4" name="Footer Placeholder 3">
            <a:extLst>
              <a:ext uri="{FF2B5EF4-FFF2-40B4-BE49-F238E27FC236}">
                <a16:creationId xmlns:a16="http://schemas.microsoft.com/office/drawing/2014/main" id="{5E9FFE8C-8486-2F80-0AEC-D3A86A0E4D8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6483BFC-524F-CCD6-ED88-4E330110B238}"/>
              </a:ext>
            </a:extLst>
          </p:cNvPr>
          <p:cNvSpPr>
            <a:spLocks noGrp="1"/>
          </p:cNvSpPr>
          <p:nvPr>
            <p:ph type="sldNum" sz="quarter" idx="12"/>
          </p:nvPr>
        </p:nvSpPr>
        <p:spPr/>
        <p:txBody>
          <a:bodyPr/>
          <a:lstStyle/>
          <a:p>
            <a:fld id="{98083311-8BF1-4E7A-935D-93CE5EC35825}" type="slidenum">
              <a:rPr lang="en-GB" smtClean="0"/>
              <a:t>‹#›</a:t>
            </a:fld>
            <a:endParaRPr lang="en-GB"/>
          </a:p>
        </p:txBody>
      </p:sp>
    </p:spTree>
    <p:extLst>
      <p:ext uri="{BB962C8B-B14F-4D97-AF65-F5344CB8AC3E}">
        <p14:creationId xmlns:p14="http://schemas.microsoft.com/office/powerpoint/2010/main" val="2794495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E3C1A3-F627-81BE-2F1A-4C6C74D0EAB0}"/>
              </a:ext>
            </a:extLst>
          </p:cNvPr>
          <p:cNvSpPr>
            <a:spLocks noGrp="1"/>
          </p:cNvSpPr>
          <p:nvPr>
            <p:ph type="dt" sz="half" idx="10"/>
          </p:nvPr>
        </p:nvSpPr>
        <p:spPr/>
        <p:txBody>
          <a:bodyPr/>
          <a:lstStyle/>
          <a:p>
            <a:fld id="{97015148-EAB4-4BC9-8324-4024C5D76FF9}" type="datetimeFigureOut">
              <a:rPr lang="en-GB" smtClean="0"/>
              <a:t>10/10/2023</a:t>
            </a:fld>
            <a:endParaRPr lang="en-GB"/>
          </a:p>
        </p:txBody>
      </p:sp>
      <p:sp>
        <p:nvSpPr>
          <p:cNvPr id="3" name="Footer Placeholder 2">
            <a:extLst>
              <a:ext uri="{FF2B5EF4-FFF2-40B4-BE49-F238E27FC236}">
                <a16:creationId xmlns:a16="http://schemas.microsoft.com/office/drawing/2014/main" id="{AD4D7988-BB82-111E-5216-BC23AAAEB45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F9BC129-744E-624C-D0B1-B9F4B909F871}"/>
              </a:ext>
            </a:extLst>
          </p:cNvPr>
          <p:cNvSpPr>
            <a:spLocks noGrp="1"/>
          </p:cNvSpPr>
          <p:nvPr>
            <p:ph type="sldNum" sz="quarter" idx="12"/>
          </p:nvPr>
        </p:nvSpPr>
        <p:spPr/>
        <p:txBody>
          <a:bodyPr/>
          <a:lstStyle/>
          <a:p>
            <a:fld id="{98083311-8BF1-4E7A-935D-93CE5EC35825}" type="slidenum">
              <a:rPr lang="en-GB" smtClean="0"/>
              <a:t>‹#›</a:t>
            </a:fld>
            <a:endParaRPr lang="en-GB"/>
          </a:p>
        </p:txBody>
      </p:sp>
    </p:spTree>
    <p:extLst>
      <p:ext uri="{BB962C8B-B14F-4D97-AF65-F5344CB8AC3E}">
        <p14:creationId xmlns:p14="http://schemas.microsoft.com/office/powerpoint/2010/main" val="2084293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8C0CE-70BF-E7FE-0A55-1046E4158A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B10BE0-E01E-0463-9321-0F79A6774E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23AD4A3-F439-415A-8C27-D4A843C3BF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4C0B9D-44F0-AB5C-F4C9-C4EF97F8AB15}"/>
              </a:ext>
            </a:extLst>
          </p:cNvPr>
          <p:cNvSpPr>
            <a:spLocks noGrp="1"/>
          </p:cNvSpPr>
          <p:nvPr>
            <p:ph type="dt" sz="half" idx="10"/>
          </p:nvPr>
        </p:nvSpPr>
        <p:spPr/>
        <p:txBody>
          <a:bodyPr/>
          <a:lstStyle/>
          <a:p>
            <a:fld id="{97015148-EAB4-4BC9-8324-4024C5D76FF9}" type="datetimeFigureOut">
              <a:rPr lang="en-GB" smtClean="0"/>
              <a:t>10/10/2023</a:t>
            </a:fld>
            <a:endParaRPr lang="en-GB"/>
          </a:p>
        </p:txBody>
      </p:sp>
      <p:sp>
        <p:nvSpPr>
          <p:cNvPr id="6" name="Footer Placeholder 5">
            <a:extLst>
              <a:ext uri="{FF2B5EF4-FFF2-40B4-BE49-F238E27FC236}">
                <a16:creationId xmlns:a16="http://schemas.microsoft.com/office/drawing/2014/main" id="{D5A2B0B3-55C3-6BEF-E8D5-4514BA6472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51D61D-6AD8-C55B-7D34-905D87A6D46C}"/>
              </a:ext>
            </a:extLst>
          </p:cNvPr>
          <p:cNvSpPr>
            <a:spLocks noGrp="1"/>
          </p:cNvSpPr>
          <p:nvPr>
            <p:ph type="sldNum" sz="quarter" idx="12"/>
          </p:nvPr>
        </p:nvSpPr>
        <p:spPr/>
        <p:txBody>
          <a:bodyPr/>
          <a:lstStyle/>
          <a:p>
            <a:fld id="{98083311-8BF1-4E7A-935D-93CE5EC35825}" type="slidenum">
              <a:rPr lang="en-GB" smtClean="0"/>
              <a:t>‹#›</a:t>
            </a:fld>
            <a:endParaRPr lang="en-GB"/>
          </a:p>
        </p:txBody>
      </p:sp>
    </p:spTree>
    <p:extLst>
      <p:ext uri="{BB962C8B-B14F-4D97-AF65-F5344CB8AC3E}">
        <p14:creationId xmlns:p14="http://schemas.microsoft.com/office/powerpoint/2010/main" val="115179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2CAFF-4AD4-27C9-8AAC-D8B920FC5F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DD130DE-C02A-5487-1B37-830DACB20E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3F60B7F-EA3A-FD93-F620-608977C85A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361EDC-9939-5A16-6773-F58A3F2EC50F}"/>
              </a:ext>
            </a:extLst>
          </p:cNvPr>
          <p:cNvSpPr>
            <a:spLocks noGrp="1"/>
          </p:cNvSpPr>
          <p:nvPr>
            <p:ph type="dt" sz="half" idx="10"/>
          </p:nvPr>
        </p:nvSpPr>
        <p:spPr/>
        <p:txBody>
          <a:bodyPr/>
          <a:lstStyle/>
          <a:p>
            <a:fld id="{97015148-EAB4-4BC9-8324-4024C5D76FF9}" type="datetimeFigureOut">
              <a:rPr lang="en-GB" smtClean="0"/>
              <a:t>10/10/2023</a:t>
            </a:fld>
            <a:endParaRPr lang="en-GB"/>
          </a:p>
        </p:txBody>
      </p:sp>
      <p:sp>
        <p:nvSpPr>
          <p:cNvPr id="6" name="Footer Placeholder 5">
            <a:extLst>
              <a:ext uri="{FF2B5EF4-FFF2-40B4-BE49-F238E27FC236}">
                <a16:creationId xmlns:a16="http://schemas.microsoft.com/office/drawing/2014/main" id="{3D21ADAE-97AB-F901-2495-3B50A29D8A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2E756D-8B14-1010-1A65-ECA573140C03}"/>
              </a:ext>
            </a:extLst>
          </p:cNvPr>
          <p:cNvSpPr>
            <a:spLocks noGrp="1"/>
          </p:cNvSpPr>
          <p:nvPr>
            <p:ph type="sldNum" sz="quarter" idx="12"/>
          </p:nvPr>
        </p:nvSpPr>
        <p:spPr/>
        <p:txBody>
          <a:bodyPr/>
          <a:lstStyle/>
          <a:p>
            <a:fld id="{98083311-8BF1-4E7A-935D-93CE5EC35825}" type="slidenum">
              <a:rPr lang="en-GB" smtClean="0"/>
              <a:t>‹#›</a:t>
            </a:fld>
            <a:endParaRPr lang="en-GB"/>
          </a:p>
        </p:txBody>
      </p:sp>
    </p:spTree>
    <p:extLst>
      <p:ext uri="{BB962C8B-B14F-4D97-AF65-F5344CB8AC3E}">
        <p14:creationId xmlns:p14="http://schemas.microsoft.com/office/powerpoint/2010/main" val="1009416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FEFB30-6FB8-A4A7-4B77-62B094943D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F215689-9B70-FEC1-55DE-720A848AD1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4A979B-8BE5-DC51-5982-7042011638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015148-EAB4-4BC9-8324-4024C5D76FF9}" type="datetimeFigureOut">
              <a:rPr lang="en-GB" smtClean="0"/>
              <a:t>10/10/2023</a:t>
            </a:fld>
            <a:endParaRPr lang="en-GB"/>
          </a:p>
        </p:txBody>
      </p:sp>
      <p:sp>
        <p:nvSpPr>
          <p:cNvPr id="5" name="Footer Placeholder 4">
            <a:extLst>
              <a:ext uri="{FF2B5EF4-FFF2-40B4-BE49-F238E27FC236}">
                <a16:creationId xmlns:a16="http://schemas.microsoft.com/office/drawing/2014/main" id="{9E69665C-DC7B-B1F7-B235-6806B9DE9F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01072DC-67B1-81F0-0EB7-2E88A33335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083311-8BF1-4E7A-935D-93CE5EC35825}" type="slidenum">
              <a:rPr lang="en-GB" smtClean="0"/>
              <a:t>‹#›</a:t>
            </a:fld>
            <a:endParaRPr lang="en-GB"/>
          </a:p>
        </p:txBody>
      </p:sp>
    </p:spTree>
    <p:extLst>
      <p:ext uri="{BB962C8B-B14F-4D97-AF65-F5344CB8AC3E}">
        <p14:creationId xmlns:p14="http://schemas.microsoft.com/office/powerpoint/2010/main" val="2947817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IPJ_ZEBh1Bk?start=99&amp;feature=oembed"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AJsIpcXdI7Y?feature=oembed"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mRoFpvC0yn0?feature=oembe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A group of cartoon characters&#10;&#10;Description automatically generated">
            <a:extLst>
              <a:ext uri="{FF2B5EF4-FFF2-40B4-BE49-F238E27FC236}">
                <a16:creationId xmlns:a16="http://schemas.microsoft.com/office/drawing/2014/main" id="{CE1049DF-5091-CCBA-8000-5ACD27CF16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885"/>
          <a:stretch/>
        </p:blipFill>
        <p:spPr bwMode="auto">
          <a:xfrm>
            <a:off x="759769" y="643467"/>
            <a:ext cx="10672461" cy="55710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5E86114-CC8C-F552-57CA-94D941E35BC5}"/>
              </a:ext>
            </a:extLst>
          </p:cNvPr>
          <p:cNvSpPr txBox="1"/>
          <p:nvPr/>
        </p:nvSpPr>
        <p:spPr>
          <a:xfrm>
            <a:off x="759769" y="6298163"/>
            <a:ext cx="10672461" cy="461665"/>
          </a:xfrm>
          <a:prstGeom prst="rect">
            <a:avLst/>
          </a:prstGeom>
          <a:noFill/>
        </p:spPr>
        <p:txBody>
          <a:bodyPr wrap="square" rtlCol="0">
            <a:spAutoFit/>
          </a:bodyPr>
          <a:lstStyle/>
          <a:p>
            <a:pPr algn="ctr"/>
            <a:r>
              <a:rPr lang="en-GB" sz="2400" dirty="0">
                <a:latin typeface="Georgia Pro Cond Semibold" panose="02040706050405020303" pitchFamily="18" charset="0"/>
              </a:rPr>
              <a:t>Phonics Workshop – Class R/1 - Miss Ollerton </a:t>
            </a:r>
          </a:p>
        </p:txBody>
      </p:sp>
    </p:spTree>
    <p:extLst>
      <p:ext uri="{BB962C8B-B14F-4D97-AF65-F5344CB8AC3E}">
        <p14:creationId xmlns:p14="http://schemas.microsoft.com/office/powerpoint/2010/main" val="659865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C3F5A-D866-E34A-BF54-DFF4A9BD2720}"/>
              </a:ext>
            </a:extLst>
          </p:cNvPr>
          <p:cNvSpPr>
            <a:spLocks noGrp="1"/>
          </p:cNvSpPr>
          <p:nvPr>
            <p:ph idx="1"/>
          </p:nvPr>
        </p:nvSpPr>
        <p:spPr>
          <a:xfrm>
            <a:off x="772885" y="149290"/>
            <a:ext cx="10515600" cy="6624734"/>
          </a:xfrm>
        </p:spPr>
        <p:txBody>
          <a:bodyPr>
            <a:normAutofit/>
          </a:bodyPr>
          <a:lstStyle/>
          <a:p>
            <a:pPr marL="0" indent="0" algn="ctr">
              <a:buNone/>
            </a:pPr>
            <a:r>
              <a:rPr lang="en-GB" sz="16600" dirty="0">
                <a:latin typeface="Georgia Pro Cond Semibold" panose="02040706050405020303" pitchFamily="18" charset="0"/>
              </a:rPr>
              <a:t>cat</a:t>
            </a:r>
          </a:p>
          <a:p>
            <a:pPr marL="0" indent="0" algn="ctr">
              <a:buNone/>
            </a:pPr>
            <a:r>
              <a:rPr lang="en-GB" sz="2000" dirty="0">
                <a:latin typeface="Georgia Pro Cond Semibold" panose="02040706050405020303" pitchFamily="18" charset="0"/>
              </a:rPr>
              <a:t>We don’t teach the traditional letter names when we are teaching our children to read. </a:t>
            </a:r>
          </a:p>
          <a:p>
            <a:pPr marL="0" indent="0" algn="ctr">
              <a:buNone/>
            </a:pPr>
            <a:endParaRPr lang="en-GB" sz="2000" dirty="0">
              <a:latin typeface="Georgia Pro Cond Semibold" panose="02040706050405020303" pitchFamily="18" charset="0"/>
            </a:endParaRPr>
          </a:p>
          <a:p>
            <a:pPr marL="0" indent="0" algn="ctr">
              <a:buNone/>
            </a:pPr>
            <a:r>
              <a:rPr lang="en-GB" sz="16600" dirty="0">
                <a:latin typeface="Georgia Pro Cond Semibold" panose="02040706050405020303" pitchFamily="18" charset="0"/>
              </a:rPr>
              <a:t>c   a  t</a:t>
            </a:r>
          </a:p>
          <a:p>
            <a:pPr marL="0" indent="0" algn="ctr">
              <a:buNone/>
            </a:pPr>
            <a:endParaRPr lang="en-GB" sz="1600" dirty="0">
              <a:latin typeface="Georgia Pro Cond Semibold" panose="02040706050405020303" pitchFamily="18" charset="0"/>
            </a:endParaRPr>
          </a:p>
          <a:p>
            <a:pPr marL="0" indent="0" algn="ctr">
              <a:buNone/>
            </a:pPr>
            <a:endParaRPr lang="en-GB" sz="1600" dirty="0">
              <a:latin typeface="Georgia Pro Cond Semibold" panose="02040706050405020303" pitchFamily="18" charset="0"/>
            </a:endParaRPr>
          </a:p>
          <a:p>
            <a:pPr marL="0" indent="0" algn="ctr">
              <a:buNone/>
            </a:pPr>
            <a:endParaRPr lang="en-GB" sz="1600" dirty="0">
              <a:latin typeface="Georgia Pro Cond Semibold" panose="02040706050405020303" pitchFamily="18" charset="0"/>
            </a:endParaRPr>
          </a:p>
          <a:p>
            <a:pPr marL="0" indent="0" algn="ctr">
              <a:buNone/>
            </a:pPr>
            <a:endParaRPr lang="en-GB" sz="1600" dirty="0">
              <a:latin typeface="Georgia Pro Cond Semibold" panose="02040706050405020303" pitchFamily="18" charset="0"/>
            </a:endParaRPr>
          </a:p>
          <a:p>
            <a:pPr marL="0" indent="0" algn="ctr">
              <a:buNone/>
            </a:pPr>
            <a:endParaRPr lang="en-GB" sz="1600" dirty="0">
              <a:latin typeface="Georgia Pro Cond Semibold" panose="02040706050405020303" pitchFamily="18" charset="0"/>
            </a:endParaRPr>
          </a:p>
          <a:p>
            <a:pPr marL="0" indent="0" algn="ctr">
              <a:buNone/>
            </a:pPr>
            <a:endParaRPr lang="en-GB" sz="16600" dirty="0">
              <a:latin typeface="Georgia Pro Cond Semibold" panose="02040706050405020303" pitchFamily="18" charset="0"/>
            </a:endParaRPr>
          </a:p>
        </p:txBody>
      </p:sp>
    </p:spTree>
    <p:extLst>
      <p:ext uri="{BB962C8B-B14F-4D97-AF65-F5344CB8AC3E}">
        <p14:creationId xmlns:p14="http://schemas.microsoft.com/office/powerpoint/2010/main" val="1924440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7CBCC-F201-195F-0EF7-41CE0FF475C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55A4808-2E60-00ED-B836-2A0E09852ED8}"/>
              </a:ext>
            </a:extLst>
          </p:cNvPr>
          <p:cNvSpPr>
            <a:spLocks noGrp="1"/>
          </p:cNvSpPr>
          <p:nvPr>
            <p:ph idx="1"/>
          </p:nvPr>
        </p:nvSpPr>
        <p:spPr/>
        <p:txBody>
          <a:bodyPr/>
          <a:lstStyle/>
          <a:p>
            <a:endParaRPr lang="en-GB" dirty="0"/>
          </a:p>
        </p:txBody>
      </p:sp>
      <p:sp>
        <p:nvSpPr>
          <p:cNvPr id="4" name="Content Placeholder 2">
            <a:extLst>
              <a:ext uri="{FF2B5EF4-FFF2-40B4-BE49-F238E27FC236}">
                <a16:creationId xmlns:a16="http://schemas.microsoft.com/office/drawing/2014/main" id="{993C0E3E-9A2D-4EDE-9472-6BBEAC94A8A9}"/>
              </a:ext>
            </a:extLst>
          </p:cNvPr>
          <p:cNvSpPr txBox="1">
            <a:spLocks/>
          </p:cNvSpPr>
          <p:nvPr/>
        </p:nvSpPr>
        <p:spPr>
          <a:xfrm>
            <a:off x="772885" y="149290"/>
            <a:ext cx="10515600" cy="66247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6600" dirty="0">
                <a:latin typeface="Georgia Pro Cond Semibold" panose="02040706050405020303" pitchFamily="18" charset="0"/>
              </a:rPr>
              <a:t>sheep</a:t>
            </a:r>
          </a:p>
          <a:p>
            <a:pPr marL="0" indent="0" algn="ctr">
              <a:buFont typeface="Arial" panose="020B0604020202020204" pitchFamily="34" charset="0"/>
              <a:buNone/>
            </a:pPr>
            <a:r>
              <a:rPr lang="en-GB" sz="2000" dirty="0">
                <a:latin typeface="Georgia Pro Cond Semibold" panose="02040706050405020303" pitchFamily="18" charset="0"/>
              </a:rPr>
              <a:t>We don’t teach the traditional letter names when we are teaching our children to read. </a:t>
            </a:r>
          </a:p>
          <a:p>
            <a:pPr marL="0" indent="0" algn="ctr">
              <a:buFont typeface="Arial" panose="020B0604020202020204" pitchFamily="34" charset="0"/>
              <a:buNone/>
            </a:pPr>
            <a:endParaRPr lang="en-GB" sz="2000" dirty="0">
              <a:latin typeface="Georgia Pro Cond Semibold" panose="02040706050405020303" pitchFamily="18" charset="0"/>
            </a:endParaRPr>
          </a:p>
          <a:p>
            <a:pPr marL="0" indent="0" algn="ctr">
              <a:buFont typeface="Arial" panose="020B0604020202020204" pitchFamily="34" charset="0"/>
              <a:buNone/>
            </a:pPr>
            <a:r>
              <a:rPr lang="en-GB" sz="16600" dirty="0" err="1">
                <a:latin typeface="Georgia Pro Cond Semibold" panose="02040706050405020303" pitchFamily="18" charset="0"/>
              </a:rPr>
              <a:t>sh</a:t>
            </a:r>
            <a:r>
              <a:rPr lang="en-GB" sz="16600" dirty="0">
                <a:latin typeface="Georgia Pro Cond Semibold" panose="02040706050405020303" pitchFamily="18" charset="0"/>
              </a:rPr>
              <a:t>  </a:t>
            </a:r>
            <a:r>
              <a:rPr lang="en-GB" sz="16600" dirty="0" err="1">
                <a:solidFill>
                  <a:srgbClr val="00B050"/>
                </a:solidFill>
                <a:latin typeface="Georgia Pro Cond Semibold" panose="02040706050405020303" pitchFamily="18" charset="0"/>
              </a:rPr>
              <a:t>ee</a:t>
            </a:r>
            <a:r>
              <a:rPr lang="en-GB" sz="16600" dirty="0">
                <a:latin typeface="Georgia Pro Cond Semibold" panose="02040706050405020303" pitchFamily="18" charset="0"/>
              </a:rPr>
              <a:t>  p</a:t>
            </a:r>
          </a:p>
          <a:p>
            <a:pPr marL="0" indent="0" algn="ctr">
              <a:buFont typeface="Arial" panose="020B0604020202020204" pitchFamily="34" charset="0"/>
              <a:buNone/>
            </a:pPr>
            <a:endParaRPr lang="en-GB" sz="1600" dirty="0">
              <a:latin typeface="Georgia Pro Cond Semibold" panose="02040706050405020303" pitchFamily="18" charset="0"/>
            </a:endParaRPr>
          </a:p>
          <a:p>
            <a:pPr marL="0" indent="0" algn="ctr">
              <a:buFont typeface="Arial" panose="020B0604020202020204" pitchFamily="34" charset="0"/>
              <a:buNone/>
            </a:pPr>
            <a:endParaRPr lang="en-GB" sz="1600" dirty="0">
              <a:latin typeface="Georgia Pro Cond Semibold" panose="02040706050405020303" pitchFamily="18" charset="0"/>
            </a:endParaRPr>
          </a:p>
          <a:p>
            <a:pPr marL="0" indent="0" algn="ctr">
              <a:buFont typeface="Arial" panose="020B0604020202020204" pitchFamily="34" charset="0"/>
              <a:buNone/>
            </a:pPr>
            <a:endParaRPr lang="en-GB" sz="1600" dirty="0">
              <a:latin typeface="Georgia Pro Cond Semibold" panose="02040706050405020303" pitchFamily="18" charset="0"/>
            </a:endParaRPr>
          </a:p>
          <a:p>
            <a:pPr marL="0" indent="0" algn="ctr">
              <a:buFont typeface="Arial" panose="020B0604020202020204" pitchFamily="34" charset="0"/>
              <a:buNone/>
            </a:pPr>
            <a:endParaRPr lang="en-GB" sz="1600" dirty="0">
              <a:latin typeface="Georgia Pro Cond Semibold" panose="02040706050405020303" pitchFamily="18" charset="0"/>
            </a:endParaRPr>
          </a:p>
          <a:p>
            <a:pPr marL="0" indent="0" algn="ctr">
              <a:buFont typeface="Arial" panose="020B0604020202020204" pitchFamily="34" charset="0"/>
              <a:buNone/>
            </a:pPr>
            <a:endParaRPr lang="en-GB" sz="1600" dirty="0">
              <a:latin typeface="Georgia Pro Cond Semibold" panose="02040706050405020303" pitchFamily="18" charset="0"/>
            </a:endParaRPr>
          </a:p>
          <a:p>
            <a:pPr marL="0" indent="0" algn="ctr">
              <a:buFont typeface="Arial" panose="020B0604020202020204" pitchFamily="34" charset="0"/>
              <a:buNone/>
            </a:pPr>
            <a:endParaRPr lang="en-GB" sz="16600" dirty="0">
              <a:latin typeface="Georgia Pro Cond Semibold" panose="02040706050405020303" pitchFamily="18" charset="0"/>
            </a:endParaRPr>
          </a:p>
        </p:txBody>
      </p:sp>
    </p:spTree>
    <p:extLst>
      <p:ext uri="{BB962C8B-B14F-4D97-AF65-F5344CB8AC3E}">
        <p14:creationId xmlns:p14="http://schemas.microsoft.com/office/powerpoint/2010/main" val="179753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7EC7F7-2BBF-216F-4E2E-01FEFB48FADF}"/>
              </a:ext>
            </a:extLst>
          </p:cNvPr>
          <p:cNvSpPr>
            <a:spLocks noGrp="1"/>
          </p:cNvSpPr>
          <p:nvPr>
            <p:ph type="title"/>
          </p:nvPr>
        </p:nvSpPr>
        <p:spPr>
          <a:xfrm>
            <a:off x="630936" y="640080"/>
            <a:ext cx="4818888" cy="1481328"/>
          </a:xfrm>
        </p:spPr>
        <p:txBody>
          <a:bodyPr anchor="b">
            <a:normAutofit/>
          </a:bodyPr>
          <a:lstStyle/>
          <a:p>
            <a:r>
              <a:rPr lang="en-GB" sz="5000">
                <a:latin typeface="Georgia Pro Cond Semibold" panose="02040706050405020303" pitchFamily="18" charset="0"/>
              </a:rPr>
              <a:t>Y1 Phonics Screening Check</a:t>
            </a: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1685BBE-2ED8-1617-F537-25317C7CC115}"/>
              </a:ext>
            </a:extLst>
          </p:cNvPr>
          <p:cNvSpPr>
            <a:spLocks noGrp="1"/>
          </p:cNvSpPr>
          <p:nvPr>
            <p:ph idx="1"/>
          </p:nvPr>
        </p:nvSpPr>
        <p:spPr>
          <a:xfrm>
            <a:off x="630936" y="2660904"/>
            <a:ext cx="4818888" cy="4010484"/>
          </a:xfrm>
        </p:spPr>
        <p:txBody>
          <a:bodyPr anchor="t">
            <a:normAutofit/>
          </a:bodyPr>
          <a:lstStyle/>
          <a:p>
            <a:r>
              <a:rPr lang="en-US" sz="2000" dirty="0"/>
              <a:t>All Year 1 children sit the screening check in June each year. </a:t>
            </a:r>
          </a:p>
          <a:p>
            <a:pPr marL="0" indent="0">
              <a:buNone/>
            </a:pPr>
            <a:r>
              <a:rPr lang="en-US" sz="2000" dirty="0"/>
              <a:t>• Children are given 40 words to decode and read. </a:t>
            </a:r>
          </a:p>
          <a:p>
            <a:pPr marL="0" indent="0">
              <a:buNone/>
            </a:pPr>
            <a:r>
              <a:rPr lang="en-US" sz="2000" dirty="0"/>
              <a:t>• These 40 words include real and ‘alien’ words. </a:t>
            </a:r>
          </a:p>
          <a:p>
            <a:pPr marL="0" indent="0">
              <a:buNone/>
            </a:pPr>
            <a:r>
              <a:rPr lang="en-US" sz="2000" dirty="0"/>
              <a:t>• Children must identify the sounds in the word and blend them together accurately. </a:t>
            </a:r>
          </a:p>
          <a:p>
            <a:pPr marL="0" indent="0">
              <a:buNone/>
            </a:pPr>
            <a:r>
              <a:rPr lang="en-US" sz="2000" dirty="0"/>
              <a:t>• In previous years, the pass mark has been 32/40.</a:t>
            </a:r>
          </a:p>
          <a:p>
            <a:pPr marL="0" indent="0" algn="ctr">
              <a:buNone/>
            </a:pPr>
            <a:r>
              <a:rPr lang="en-US" sz="1600" b="1" dirty="0">
                <a:solidFill>
                  <a:srgbClr val="FF0000"/>
                </a:solidFill>
              </a:rPr>
              <a:t>Pupils who do not meet the expected standard take the check again at the end of year 2, typically aged 7. </a:t>
            </a:r>
            <a:endParaRPr lang="en-GB" sz="2400" b="1" dirty="0">
              <a:solidFill>
                <a:srgbClr val="FF0000"/>
              </a:solidFill>
            </a:endParaRPr>
          </a:p>
        </p:txBody>
      </p:sp>
      <p:pic>
        <p:nvPicPr>
          <p:cNvPr id="5" name="Picture 4" descr="A screen shot of a cellphone&#10;&#10;Description automatically generated">
            <a:extLst>
              <a:ext uri="{FF2B5EF4-FFF2-40B4-BE49-F238E27FC236}">
                <a16:creationId xmlns:a16="http://schemas.microsoft.com/office/drawing/2014/main" id="{0324CFAB-69F7-CD9E-F77D-D1F523CE494F}"/>
              </a:ext>
            </a:extLst>
          </p:cNvPr>
          <p:cNvPicPr>
            <a:picLocks noChangeAspect="1"/>
          </p:cNvPicPr>
          <p:nvPr/>
        </p:nvPicPr>
        <p:blipFill>
          <a:blip r:embed="rId2"/>
          <a:stretch>
            <a:fillRect/>
          </a:stretch>
        </p:blipFill>
        <p:spPr>
          <a:xfrm>
            <a:off x="6722898" y="640080"/>
            <a:ext cx="4211268" cy="5577840"/>
          </a:xfrm>
          <a:prstGeom prst="rect">
            <a:avLst/>
          </a:prstGeom>
        </p:spPr>
      </p:pic>
    </p:spTree>
    <p:extLst>
      <p:ext uri="{BB962C8B-B14F-4D97-AF65-F5344CB8AC3E}">
        <p14:creationId xmlns:p14="http://schemas.microsoft.com/office/powerpoint/2010/main" val="3448678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16FF9-28EA-C8EB-AC30-8EAA70EC2E3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976B1AE-D571-B57A-5964-CF182EE5F93A}"/>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33A508A8-8F52-376A-C6F1-31C766170A19}"/>
              </a:ext>
            </a:extLst>
          </p:cNvPr>
          <p:cNvPicPr>
            <a:picLocks noChangeAspect="1"/>
          </p:cNvPicPr>
          <p:nvPr/>
        </p:nvPicPr>
        <p:blipFill>
          <a:blip r:embed="rId2"/>
          <a:stretch>
            <a:fillRect/>
          </a:stretch>
        </p:blipFill>
        <p:spPr>
          <a:xfrm>
            <a:off x="116016" y="128904"/>
            <a:ext cx="12015681" cy="6454776"/>
          </a:xfrm>
          <a:prstGeom prst="rect">
            <a:avLst/>
          </a:prstGeom>
        </p:spPr>
      </p:pic>
    </p:spTree>
    <p:extLst>
      <p:ext uri="{BB962C8B-B14F-4D97-AF65-F5344CB8AC3E}">
        <p14:creationId xmlns:p14="http://schemas.microsoft.com/office/powerpoint/2010/main" val="4102241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94165-7998-4B9D-7D4A-B5F1C53A4136}"/>
              </a:ext>
            </a:extLst>
          </p:cNvPr>
          <p:cNvSpPr>
            <a:spLocks noGrp="1"/>
          </p:cNvSpPr>
          <p:nvPr>
            <p:ph type="title"/>
          </p:nvPr>
        </p:nvSpPr>
        <p:spPr/>
        <p:txBody>
          <a:bodyPr/>
          <a:lstStyle/>
          <a:p>
            <a:r>
              <a:rPr lang="en-GB" dirty="0">
                <a:latin typeface="Georgia Pro Cond Semibold" panose="02040706050405020303" pitchFamily="18" charset="0"/>
              </a:rPr>
              <a:t>Y1 Screening Check Example</a:t>
            </a:r>
          </a:p>
        </p:txBody>
      </p:sp>
      <p:pic>
        <p:nvPicPr>
          <p:cNvPr id="4" name="Online Media 3" title="Year 1 phonics screening check training video">
            <a:hlinkClick r:id="" action="ppaction://media"/>
            <a:extLst>
              <a:ext uri="{FF2B5EF4-FFF2-40B4-BE49-F238E27FC236}">
                <a16:creationId xmlns:a16="http://schemas.microsoft.com/office/drawing/2014/main" id="{28225577-AF4B-A722-2404-E95C00FB4BFC}"/>
              </a:ext>
            </a:extLst>
          </p:cNvPr>
          <p:cNvPicPr>
            <a:picLocks noGrp="1" noRot="1" noChangeAspect="1"/>
          </p:cNvPicPr>
          <p:nvPr>
            <p:ph idx="1"/>
            <a:videoFile r:link="rId1"/>
          </p:nvPr>
        </p:nvPicPr>
        <p:blipFill>
          <a:blip r:embed="rId3"/>
          <a:stretch>
            <a:fillRect/>
          </a:stretch>
        </p:blipFill>
        <p:spPr>
          <a:xfrm>
            <a:off x="2246313" y="1825625"/>
            <a:ext cx="7700962" cy="4351338"/>
          </a:xfrm>
          <a:prstGeom prst="rect">
            <a:avLst/>
          </a:prstGeom>
        </p:spPr>
      </p:pic>
    </p:spTree>
    <p:extLst>
      <p:ext uri="{BB962C8B-B14F-4D97-AF65-F5344CB8AC3E}">
        <p14:creationId xmlns:p14="http://schemas.microsoft.com/office/powerpoint/2010/main" val="242106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4916F-EA3D-179A-75B7-270CAEBED68D}"/>
              </a:ext>
            </a:extLst>
          </p:cNvPr>
          <p:cNvSpPr>
            <a:spLocks noGrp="1"/>
          </p:cNvSpPr>
          <p:nvPr>
            <p:ph type="title"/>
          </p:nvPr>
        </p:nvSpPr>
        <p:spPr/>
        <p:txBody>
          <a:bodyPr/>
          <a:lstStyle/>
          <a:p>
            <a:r>
              <a:rPr lang="en-GB" dirty="0">
                <a:latin typeface="Georgia Pro Cond Semibold" panose="02040706050405020303" pitchFamily="18" charset="0"/>
              </a:rPr>
              <a:t>Supporting your child</a:t>
            </a:r>
          </a:p>
        </p:txBody>
      </p:sp>
      <p:sp>
        <p:nvSpPr>
          <p:cNvPr id="3" name="Content Placeholder 2">
            <a:extLst>
              <a:ext uri="{FF2B5EF4-FFF2-40B4-BE49-F238E27FC236}">
                <a16:creationId xmlns:a16="http://schemas.microsoft.com/office/drawing/2014/main" id="{E69F1CF6-1FAB-79F5-15E0-648EAC1C2973}"/>
              </a:ext>
            </a:extLst>
          </p:cNvPr>
          <p:cNvSpPr>
            <a:spLocks noGrp="1"/>
          </p:cNvSpPr>
          <p:nvPr>
            <p:ph idx="1"/>
          </p:nvPr>
        </p:nvSpPr>
        <p:spPr>
          <a:xfrm>
            <a:off x="838200" y="1548882"/>
            <a:ext cx="10515600" cy="5131836"/>
          </a:xfrm>
        </p:spPr>
        <p:txBody>
          <a:bodyPr>
            <a:normAutofit/>
          </a:bodyPr>
          <a:lstStyle/>
          <a:p>
            <a:pPr marL="0" indent="0">
              <a:buNone/>
            </a:pPr>
            <a:r>
              <a:rPr lang="en-US" sz="2000" dirty="0">
                <a:latin typeface="Georgia Pro Cond Semibold" panose="02040706050405020303" pitchFamily="18" charset="0"/>
              </a:rPr>
              <a:t>If your child is not making progress with reading it could be for a variety of reasons. </a:t>
            </a:r>
          </a:p>
          <a:p>
            <a:r>
              <a:rPr lang="en-US" sz="2000" dirty="0">
                <a:latin typeface="Georgia Pro Cond Semibold" panose="02040706050405020303" pitchFamily="18" charset="0"/>
              </a:rPr>
              <a:t>Perhaps he/she does not enjoy reading yet. </a:t>
            </a:r>
          </a:p>
          <a:p>
            <a:r>
              <a:rPr lang="en-US" sz="2000" dirty="0">
                <a:latin typeface="Georgia Pro Cond Semibold" panose="02040706050405020303" pitchFamily="18" charset="0"/>
              </a:rPr>
              <a:t>Reading aloud to children can help them to enjoy stories they might struggle to read themselves. This helps reluctant readers by removing the pressure. </a:t>
            </a:r>
          </a:p>
          <a:p>
            <a:r>
              <a:rPr lang="en-US" sz="2000" dirty="0">
                <a:latin typeface="Georgia Pro Cond Semibold" panose="02040706050405020303" pitchFamily="18" charset="0"/>
              </a:rPr>
              <a:t>You can try sharing the reading, e.g. you read one line and then they read the next. Once your child’s confidence has begun to increase you could perhaps take turns at reading a page each. </a:t>
            </a:r>
          </a:p>
          <a:p>
            <a:r>
              <a:rPr lang="en-US" sz="2000" dirty="0">
                <a:latin typeface="Georgia Pro Cond Semibold" panose="02040706050405020303" pitchFamily="18" charset="0"/>
              </a:rPr>
              <a:t>Research shows that reading with your child is the most important thing you can do to help your child's education. Try to put aside some time every day as it is best to read little and often, i.e. just read a few pages rather than a whole book.</a:t>
            </a:r>
          </a:p>
          <a:p>
            <a:pPr marL="0" indent="0">
              <a:buNone/>
            </a:pPr>
            <a:endParaRPr lang="en-US" sz="2000" dirty="0">
              <a:latin typeface="Georgia Pro Cond Semibold" panose="02040706050405020303" pitchFamily="18" charset="0"/>
            </a:endParaRPr>
          </a:p>
          <a:p>
            <a:pPr marL="0" indent="0" algn="ctr">
              <a:buNone/>
            </a:pPr>
            <a:r>
              <a:rPr lang="en-US" sz="2000" dirty="0">
                <a:solidFill>
                  <a:srgbClr val="00B0F0"/>
                </a:solidFill>
              </a:rPr>
              <a:t>Try to ensure that you remain positive and praise your child for any attempts they make. It is important that it does not become a battle or both of you will be unhappy. If your child gets upset or is just not in the mood then leave it until another day when they are less tired and you are less stressed. The experience of reading should be an enjoyable one!</a:t>
            </a:r>
            <a:endParaRPr lang="en-GB" sz="3200" dirty="0">
              <a:solidFill>
                <a:srgbClr val="00B0F0"/>
              </a:solidFill>
              <a:latin typeface="Georgia Pro Cond Semibold" panose="02040706050405020303" pitchFamily="18" charset="0"/>
            </a:endParaRPr>
          </a:p>
        </p:txBody>
      </p:sp>
    </p:spTree>
    <p:extLst>
      <p:ext uri="{BB962C8B-B14F-4D97-AF65-F5344CB8AC3E}">
        <p14:creationId xmlns:p14="http://schemas.microsoft.com/office/powerpoint/2010/main" val="387245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97A4C-CCCD-0B0D-5E52-7B2F5D78998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F09127E-A2EC-4292-AA81-F7EEC3285533}"/>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32D77DA1-CC08-AC20-44F5-AAF52E577C61}"/>
              </a:ext>
            </a:extLst>
          </p:cNvPr>
          <p:cNvPicPr>
            <a:picLocks noChangeAspect="1"/>
          </p:cNvPicPr>
          <p:nvPr/>
        </p:nvPicPr>
        <p:blipFill>
          <a:blip r:embed="rId2"/>
          <a:stretch>
            <a:fillRect/>
          </a:stretch>
        </p:blipFill>
        <p:spPr>
          <a:xfrm>
            <a:off x="3280059" y="0"/>
            <a:ext cx="5631881" cy="6880758"/>
          </a:xfrm>
          <a:prstGeom prst="rect">
            <a:avLst/>
          </a:prstGeom>
        </p:spPr>
      </p:pic>
    </p:spTree>
    <p:extLst>
      <p:ext uri="{BB962C8B-B14F-4D97-AF65-F5344CB8AC3E}">
        <p14:creationId xmlns:p14="http://schemas.microsoft.com/office/powerpoint/2010/main" val="103181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2ECC7-0786-0D74-C7F0-E15CDCC229A8}"/>
              </a:ext>
            </a:extLst>
          </p:cNvPr>
          <p:cNvSpPr>
            <a:spLocks noGrp="1"/>
          </p:cNvSpPr>
          <p:nvPr>
            <p:ph type="title"/>
          </p:nvPr>
        </p:nvSpPr>
        <p:spPr>
          <a:xfrm>
            <a:off x="1332723" y="5218969"/>
            <a:ext cx="10515600" cy="1325563"/>
          </a:xfrm>
        </p:spPr>
        <p:txBody>
          <a:bodyPr/>
          <a:lstStyle/>
          <a:p>
            <a:endParaRPr lang="en-GB" dirty="0"/>
          </a:p>
        </p:txBody>
      </p:sp>
      <p:sp>
        <p:nvSpPr>
          <p:cNvPr id="3" name="Content Placeholder 2">
            <a:extLst>
              <a:ext uri="{FF2B5EF4-FFF2-40B4-BE49-F238E27FC236}">
                <a16:creationId xmlns:a16="http://schemas.microsoft.com/office/drawing/2014/main" id="{01863215-54A7-43B5-EA68-D31CFACD5AE2}"/>
              </a:ext>
            </a:extLst>
          </p:cNvPr>
          <p:cNvSpPr>
            <a:spLocks noGrp="1"/>
          </p:cNvSpPr>
          <p:nvPr>
            <p:ph idx="1"/>
          </p:nvPr>
        </p:nvSpPr>
        <p:spPr/>
        <p:txBody>
          <a:bodyPr/>
          <a:lstStyle/>
          <a:p>
            <a:endParaRPr lang="en-GB" dirty="0"/>
          </a:p>
        </p:txBody>
      </p:sp>
      <p:pic>
        <p:nvPicPr>
          <p:cNvPr id="2050" name="Picture 2">
            <a:extLst>
              <a:ext uri="{FF2B5EF4-FFF2-40B4-BE49-F238E27FC236}">
                <a16:creationId xmlns:a16="http://schemas.microsoft.com/office/drawing/2014/main" id="{A9E5B12F-046E-B43D-E7CF-443BC793F9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4764" y="681037"/>
            <a:ext cx="7655696" cy="5218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241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01D7A-7D4E-4DFB-1511-73BC126481D5}"/>
              </a:ext>
            </a:extLst>
          </p:cNvPr>
          <p:cNvSpPr>
            <a:spLocks noGrp="1"/>
          </p:cNvSpPr>
          <p:nvPr>
            <p:ph type="title"/>
          </p:nvPr>
        </p:nvSpPr>
        <p:spPr/>
        <p:txBody>
          <a:bodyPr/>
          <a:lstStyle/>
          <a:p>
            <a:r>
              <a:rPr lang="en-GB" b="1" dirty="0">
                <a:latin typeface="Georgia Pro Cond Semibold" panose="02040706050405020303" pitchFamily="18" charset="0"/>
              </a:rPr>
              <a:t>What is Phonics?</a:t>
            </a:r>
          </a:p>
        </p:txBody>
      </p:sp>
      <p:sp>
        <p:nvSpPr>
          <p:cNvPr id="3" name="Content Placeholder 2">
            <a:extLst>
              <a:ext uri="{FF2B5EF4-FFF2-40B4-BE49-F238E27FC236}">
                <a16:creationId xmlns:a16="http://schemas.microsoft.com/office/drawing/2014/main" id="{15CFE9EC-31FB-3D20-CFBB-4974AF1D3BE1}"/>
              </a:ext>
            </a:extLst>
          </p:cNvPr>
          <p:cNvSpPr>
            <a:spLocks noGrp="1"/>
          </p:cNvSpPr>
          <p:nvPr>
            <p:ph idx="1"/>
          </p:nvPr>
        </p:nvSpPr>
        <p:spPr/>
        <p:txBody>
          <a:bodyPr>
            <a:normAutofit/>
          </a:bodyPr>
          <a:lstStyle/>
          <a:p>
            <a:r>
              <a:rPr lang="en-US" dirty="0">
                <a:latin typeface="Georgia Pro Cond Semibold" panose="02040706050405020303" pitchFamily="18" charset="0"/>
              </a:rPr>
              <a:t>Phonics is one method of teaching children how to read and write. It is all about sounds. </a:t>
            </a:r>
          </a:p>
          <a:p>
            <a:r>
              <a:rPr lang="en-US" dirty="0">
                <a:latin typeface="Georgia Pro Cond Semibold" panose="02040706050405020303" pitchFamily="18" charset="0"/>
              </a:rPr>
              <a:t>There are 44 sounds in the English language, which we put together to form words. Some of these sounds are represented by one letter, like 't', and some by two or more, such as 'ck' in duck and 'air' in chair.</a:t>
            </a:r>
          </a:p>
          <a:p>
            <a:r>
              <a:rPr lang="en-US" dirty="0">
                <a:latin typeface="Georgia Pro Cond Semibold" panose="02040706050405020303" pitchFamily="18" charset="0"/>
              </a:rPr>
              <a:t>Children are taught the sounds first, how to match them to letters, and then how to use the letter sounds for reading and spelling.</a:t>
            </a:r>
          </a:p>
          <a:p>
            <a:r>
              <a:rPr lang="en-US" dirty="0">
                <a:latin typeface="Georgia Pro Cond Semibold" panose="02040706050405020303" pitchFamily="18" charset="0"/>
              </a:rPr>
              <a:t>Synthetic phonics refers to '</a:t>
            </a:r>
            <a:r>
              <a:rPr lang="en-US" dirty="0" err="1">
                <a:latin typeface="Georgia Pro Cond Semibold" panose="02040706050405020303" pitchFamily="18" charset="0"/>
              </a:rPr>
              <a:t>synthesising</a:t>
            </a:r>
            <a:r>
              <a:rPr lang="en-US" dirty="0">
                <a:latin typeface="Georgia Pro Cond Semibold" panose="02040706050405020303" pitchFamily="18" charset="0"/>
              </a:rPr>
              <a:t>', or blending, the sounds to read words. </a:t>
            </a:r>
            <a:endParaRPr lang="en-GB" dirty="0">
              <a:latin typeface="Georgia Pro Cond Semibold" panose="02040706050405020303" pitchFamily="18" charset="0"/>
            </a:endParaRPr>
          </a:p>
        </p:txBody>
      </p:sp>
    </p:spTree>
    <p:extLst>
      <p:ext uri="{BB962C8B-B14F-4D97-AF65-F5344CB8AC3E}">
        <p14:creationId xmlns:p14="http://schemas.microsoft.com/office/powerpoint/2010/main" val="4140146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EB04E-6240-EB89-1927-A9ACAE96B6D4}"/>
              </a:ext>
            </a:extLst>
          </p:cNvPr>
          <p:cNvSpPr>
            <a:spLocks noGrp="1"/>
          </p:cNvSpPr>
          <p:nvPr>
            <p:ph type="title"/>
          </p:nvPr>
        </p:nvSpPr>
        <p:spPr>
          <a:xfrm>
            <a:off x="0" y="0"/>
            <a:ext cx="10515600" cy="1325563"/>
          </a:xfrm>
        </p:spPr>
        <p:txBody>
          <a:bodyPr/>
          <a:lstStyle/>
          <a:p>
            <a:r>
              <a:rPr lang="en-GB" dirty="0">
                <a:latin typeface="Georgia Pro Cond Semibold" panose="02040706050405020303" pitchFamily="18" charset="0"/>
              </a:rPr>
              <a:t>Phonics Glossary</a:t>
            </a:r>
          </a:p>
        </p:txBody>
      </p:sp>
      <p:pic>
        <p:nvPicPr>
          <p:cNvPr id="5" name="Picture 4">
            <a:extLst>
              <a:ext uri="{FF2B5EF4-FFF2-40B4-BE49-F238E27FC236}">
                <a16:creationId xmlns:a16="http://schemas.microsoft.com/office/drawing/2014/main" id="{CCAC2D1D-463C-96A4-F3FD-BFC6EEFCB518}"/>
              </a:ext>
            </a:extLst>
          </p:cNvPr>
          <p:cNvPicPr>
            <a:picLocks noChangeAspect="1"/>
          </p:cNvPicPr>
          <p:nvPr/>
        </p:nvPicPr>
        <p:blipFill>
          <a:blip r:embed="rId2"/>
          <a:stretch>
            <a:fillRect/>
          </a:stretch>
        </p:blipFill>
        <p:spPr>
          <a:xfrm>
            <a:off x="0" y="1096963"/>
            <a:ext cx="6534462" cy="5567328"/>
          </a:xfrm>
          <a:prstGeom prst="rect">
            <a:avLst/>
          </a:prstGeom>
        </p:spPr>
      </p:pic>
      <p:pic>
        <p:nvPicPr>
          <p:cNvPr id="7" name="Picture 6">
            <a:extLst>
              <a:ext uri="{FF2B5EF4-FFF2-40B4-BE49-F238E27FC236}">
                <a16:creationId xmlns:a16="http://schemas.microsoft.com/office/drawing/2014/main" id="{143C83D7-7E35-C47F-7B11-BD10E186744D}"/>
              </a:ext>
            </a:extLst>
          </p:cNvPr>
          <p:cNvPicPr>
            <a:picLocks noChangeAspect="1"/>
          </p:cNvPicPr>
          <p:nvPr/>
        </p:nvPicPr>
        <p:blipFill>
          <a:blip r:embed="rId3"/>
          <a:stretch>
            <a:fillRect/>
          </a:stretch>
        </p:blipFill>
        <p:spPr>
          <a:xfrm>
            <a:off x="6458262" y="1132931"/>
            <a:ext cx="5507608" cy="1907997"/>
          </a:xfrm>
          <a:prstGeom prst="rect">
            <a:avLst/>
          </a:prstGeom>
        </p:spPr>
      </p:pic>
    </p:spTree>
    <p:extLst>
      <p:ext uri="{BB962C8B-B14F-4D97-AF65-F5344CB8AC3E}">
        <p14:creationId xmlns:p14="http://schemas.microsoft.com/office/powerpoint/2010/main" val="3873811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9B109-C233-0395-0B0A-CE6710CF7AEF}"/>
              </a:ext>
            </a:extLst>
          </p:cNvPr>
          <p:cNvSpPr>
            <a:spLocks noGrp="1"/>
          </p:cNvSpPr>
          <p:nvPr>
            <p:ph type="title"/>
          </p:nvPr>
        </p:nvSpPr>
        <p:spPr/>
        <p:txBody>
          <a:bodyPr>
            <a:normAutofit/>
          </a:bodyPr>
          <a:lstStyle/>
          <a:p>
            <a:r>
              <a:rPr lang="en-GB" sz="4800" dirty="0">
                <a:latin typeface="Georgia Pro Cond Semibold" panose="020F0502020204030204" pitchFamily="18" charset="0"/>
                <a:ea typeface="ADLaM Display" panose="02010000000000000000" pitchFamily="2" charset="0"/>
                <a:cs typeface="Arial" panose="020B0604020202020204" pitchFamily="34" charset="0"/>
              </a:rPr>
              <a:t>Meet the Monsters</a:t>
            </a:r>
          </a:p>
        </p:txBody>
      </p:sp>
      <p:pic>
        <p:nvPicPr>
          <p:cNvPr id="4" name="Online Media 3" title="Introduction to Monster Phonics">
            <a:hlinkClick r:id="" action="ppaction://media"/>
            <a:extLst>
              <a:ext uri="{FF2B5EF4-FFF2-40B4-BE49-F238E27FC236}">
                <a16:creationId xmlns:a16="http://schemas.microsoft.com/office/drawing/2014/main" id="{8FD713AD-6750-D8E6-0411-2D590B8FB0AA}"/>
              </a:ext>
            </a:extLst>
          </p:cNvPr>
          <p:cNvPicPr>
            <a:picLocks noGrp="1" noRot="1" noChangeAspect="1"/>
          </p:cNvPicPr>
          <p:nvPr>
            <p:ph idx="1"/>
            <a:videoFile r:link="rId1"/>
          </p:nvPr>
        </p:nvPicPr>
        <p:blipFill>
          <a:blip r:embed="rId3"/>
          <a:stretch>
            <a:fillRect/>
          </a:stretch>
        </p:blipFill>
        <p:spPr>
          <a:xfrm>
            <a:off x="1370045" y="1390981"/>
            <a:ext cx="9451910" cy="5336391"/>
          </a:xfrm>
          <a:prstGeom prst="rect">
            <a:avLst/>
          </a:prstGeom>
        </p:spPr>
      </p:pic>
    </p:spTree>
    <p:extLst>
      <p:ext uri="{BB962C8B-B14F-4D97-AF65-F5344CB8AC3E}">
        <p14:creationId xmlns:p14="http://schemas.microsoft.com/office/powerpoint/2010/main" val="146424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42396-5B21-7B71-4335-33B5A581FE8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6EA0C62-A2BA-E912-C25D-244D1B62CB76}"/>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0A2A1C5A-08A7-D4E5-4D46-D4210083D5D7}"/>
              </a:ext>
            </a:extLst>
          </p:cNvPr>
          <p:cNvPicPr>
            <a:picLocks noChangeAspect="1"/>
          </p:cNvPicPr>
          <p:nvPr/>
        </p:nvPicPr>
        <p:blipFill rotWithShape="1">
          <a:blip r:embed="rId2"/>
          <a:srcRect b="47196"/>
          <a:stretch/>
        </p:blipFill>
        <p:spPr>
          <a:xfrm>
            <a:off x="0" y="222660"/>
            <a:ext cx="7074220" cy="5758261"/>
          </a:xfrm>
          <a:prstGeom prst="rect">
            <a:avLst/>
          </a:prstGeom>
        </p:spPr>
      </p:pic>
      <p:pic>
        <p:nvPicPr>
          <p:cNvPr id="6" name="Picture 5">
            <a:extLst>
              <a:ext uri="{FF2B5EF4-FFF2-40B4-BE49-F238E27FC236}">
                <a16:creationId xmlns:a16="http://schemas.microsoft.com/office/drawing/2014/main" id="{64B90E00-36DC-E117-2679-A89FB73FB539}"/>
              </a:ext>
            </a:extLst>
          </p:cNvPr>
          <p:cNvPicPr>
            <a:picLocks noChangeAspect="1"/>
          </p:cNvPicPr>
          <p:nvPr/>
        </p:nvPicPr>
        <p:blipFill rotWithShape="1">
          <a:blip r:embed="rId2"/>
          <a:srcRect l="5301" t="51836" r="10694"/>
          <a:stretch/>
        </p:blipFill>
        <p:spPr>
          <a:xfrm>
            <a:off x="6227080" y="26618"/>
            <a:ext cx="5679733" cy="5019869"/>
          </a:xfrm>
          <a:prstGeom prst="rect">
            <a:avLst/>
          </a:prstGeom>
        </p:spPr>
      </p:pic>
      <p:sp>
        <p:nvSpPr>
          <p:cNvPr id="7" name="TextBox 6">
            <a:extLst>
              <a:ext uri="{FF2B5EF4-FFF2-40B4-BE49-F238E27FC236}">
                <a16:creationId xmlns:a16="http://schemas.microsoft.com/office/drawing/2014/main" id="{F7094FF4-3677-B360-1D7C-92C11862F933}"/>
              </a:ext>
            </a:extLst>
          </p:cNvPr>
          <p:cNvSpPr txBox="1"/>
          <p:nvPr/>
        </p:nvSpPr>
        <p:spPr>
          <a:xfrm>
            <a:off x="6297766" y="4725313"/>
            <a:ext cx="5832489" cy="2031325"/>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DLaM Display" panose="02010000000000000000" pitchFamily="2" charset="0"/>
                <a:ea typeface="ADLaM Display" panose="02010000000000000000" pitchFamily="2" charset="0"/>
                <a:cs typeface="ADLaM Display" panose="02010000000000000000" pitchFamily="2" charset="0"/>
              </a:rPr>
              <a:t>Stages 1, 2 and 3 focus on blending the letters and the consonant digraphs. </a:t>
            </a:r>
          </a:p>
          <a:p>
            <a:pPr marL="285750" indent="-285750">
              <a:buFont typeface="Arial" panose="020B0604020202020204" pitchFamily="34" charset="0"/>
              <a:buChar char="•"/>
            </a:pPr>
            <a:r>
              <a:rPr lang="en-US" dirty="0">
                <a:latin typeface="ADLaM Display" panose="02010000000000000000" pitchFamily="2" charset="0"/>
                <a:ea typeface="ADLaM Display" panose="02010000000000000000" pitchFamily="2" charset="0"/>
                <a:cs typeface="ADLaM Display" panose="02010000000000000000" pitchFamily="2" charset="0"/>
              </a:rPr>
              <a:t>Stage 3.1 </a:t>
            </a:r>
            <a:r>
              <a:rPr lang="en-US" dirty="0" err="1">
                <a:latin typeface="ADLaM Display" panose="02010000000000000000" pitchFamily="2" charset="0"/>
                <a:ea typeface="ADLaM Display" panose="02010000000000000000" pitchFamily="2" charset="0"/>
                <a:cs typeface="ADLaM Display" panose="02010000000000000000" pitchFamily="2" charset="0"/>
              </a:rPr>
              <a:t>practises</a:t>
            </a:r>
            <a:r>
              <a:rPr lang="en-US" dirty="0">
                <a:latin typeface="ADLaM Display" panose="02010000000000000000" pitchFamily="2" charset="0"/>
                <a:ea typeface="ADLaM Display" panose="02010000000000000000" pitchFamily="2" charset="0"/>
                <a:cs typeface="ADLaM Display" panose="02010000000000000000" pitchFamily="2" charset="0"/>
              </a:rPr>
              <a:t> digraphs and trigraphs. </a:t>
            </a:r>
          </a:p>
          <a:p>
            <a:pPr marL="285750" indent="-285750">
              <a:buFont typeface="Arial" panose="020B0604020202020204" pitchFamily="34" charset="0"/>
              <a:buChar char="•"/>
            </a:pPr>
            <a:r>
              <a:rPr lang="en-US" dirty="0">
                <a:latin typeface="ADLaM Display" panose="02010000000000000000" pitchFamily="2" charset="0"/>
                <a:ea typeface="ADLaM Display" panose="02010000000000000000" pitchFamily="2" charset="0"/>
                <a:cs typeface="ADLaM Display" panose="02010000000000000000" pitchFamily="2" charset="0"/>
              </a:rPr>
              <a:t>Stage 3.2 </a:t>
            </a:r>
            <a:r>
              <a:rPr lang="en-US" dirty="0" err="1">
                <a:latin typeface="ADLaM Display" panose="02010000000000000000" pitchFamily="2" charset="0"/>
                <a:ea typeface="ADLaM Display" panose="02010000000000000000" pitchFamily="2" charset="0"/>
                <a:cs typeface="ADLaM Display" panose="02010000000000000000" pitchFamily="2" charset="0"/>
              </a:rPr>
              <a:t>practises</a:t>
            </a:r>
            <a:r>
              <a:rPr lang="en-US" dirty="0">
                <a:latin typeface="ADLaM Display" panose="02010000000000000000" pitchFamily="2" charset="0"/>
                <a:ea typeface="ADLaM Display" panose="02010000000000000000" pitchFamily="2" charset="0"/>
                <a:cs typeface="ADLaM Display" panose="02010000000000000000" pitchFamily="2" charset="0"/>
              </a:rPr>
              <a:t> reading CVC+ words.</a:t>
            </a:r>
          </a:p>
          <a:p>
            <a:pPr marL="285750" indent="-285750">
              <a:buFont typeface="Arial" panose="020B0604020202020204" pitchFamily="34" charset="0"/>
              <a:buChar char="•"/>
            </a:pPr>
            <a:r>
              <a:rPr lang="en-US" dirty="0">
                <a:latin typeface="ADLaM Display" panose="02010000000000000000" pitchFamily="2" charset="0"/>
                <a:ea typeface="ADLaM Display" panose="02010000000000000000" pitchFamily="2" charset="0"/>
                <a:cs typeface="ADLaM Display" panose="02010000000000000000" pitchFamily="2" charset="0"/>
              </a:rPr>
              <a:t>Stages 4, 5, 6, 7 and 8 focus on digraphs (including split digraphs) and trigraphs.</a:t>
            </a:r>
          </a:p>
          <a:p>
            <a:pPr marL="285750" indent="-285750">
              <a:buFont typeface="Arial" panose="020B0604020202020204" pitchFamily="34" charset="0"/>
              <a:buChar char="•"/>
            </a:pPr>
            <a:r>
              <a:rPr lang="en-US" dirty="0">
                <a:latin typeface="ADLaM Display" panose="02010000000000000000" pitchFamily="2" charset="0"/>
                <a:ea typeface="ADLaM Display" panose="02010000000000000000" pitchFamily="2" charset="0"/>
                <a:cs typeface="ADLaM Display" panose="02010000000000000000" pitchFamily="2" charset="0"/>
              </a:rPr>
              <a:t>Stages 9 and 10 focus on digraphs and trigraphs.</a:t>
            </a:r>
            <a:endParaRPr lang="en-GB" dirty="0">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647266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B69C78-C004-E868-0DFE-4645F40E9190}"/>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Non-Fiction Books</a:t>
            </a:r>
          </a:p>
        </p:txBody>
      </p:sp>
      <p:pic>
        <p:nvPicPr>
          <p:cNvPr id="5" name="Content Placeholder 4">
            <a:extLst>
              <a:ext uri="{FF2B5EF4-FFF2-40B4-BE49-F238E27FC236}">
                <a16:creationId xmlns:a16="http://schemas.microsoft.com/office/drawing/2014/main" id="{0993881A-EE32-23E7-BFB5-412D9B5F0EAD}"/>
              </a:ext>
            </a:extLst>
          </p:cNvPr>
          <p:cNvPicPr>
            <a:picLocks noGrp="1" noChangeAspect="1"/>
          </p:cNvPicPr>
          <p:nvPr>
            <p:ph idx="1"/>
          </p:nvPr>
        </p:nvPicPr>
        <p:blipFill>
          <a:blip r:embed="rId2"/>
          <a:stretch>
            <a:fillRect/>
          </a:stretch>
        </p:blipFill>
        <p:spPr>
          <a:xfrm>
            <a:off x="4777316" y="681652"/>
            <a:ext cx="6780700" cy="5492367"/>
          </a:xfrm>
          <a:prstGeom prst="rect">
            <a:avLst/>
          </a:prstGeom>
        </p:spPr>
      </p:pic>
    </p:spTree>
    <p:extLst>
      <p:ext uri="{BB962C8B-B14F-4D97-AF65-F5344CB8AC3E}">
        <p14:creationId xmlns:p14="http://schemas.microsoft.com/office/powerpoint/2010/main" val="195979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57B63-A10F-5144-9A4B-28357AB6E53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4806245-0260-44FC-80F5-D184E6D972EB}"/>
              </a:ext>
            </a:extLst>
          </p:cNvPr>
          <p:cNvSpPr>
            <a:spLocks noGrp="1"/>
          </p:cNvSpPr>
          <p:nvPr>
            <p:ph idx="1"/>
          </p:nvPr>
        </p:nvSpPr>
        <p:spPr>
          <a:xfrm>
            <a:off x="950167" y="4779605"/>
            <a:ext cx="10515600" cy="1947863"/>
          </a:xfrm>
        </p:spPr>
        <p:txBody>
          <a:bodyPr>
            <a:normAutofit fontScale="92500" lnSpcReduction="10000"/>
          </a:bodyPr>
          <a:lstStyle/>
          <a:p>
            <a:pPr marL="0" indent="0" algn="l">
              <a:buNone/>
            </a:pPr>
            <a:r>
              <a:rPr lang="en-US" b="1" i="0" u="sng" dirty="0">
                <a:effectLst/>
                <a:latin typeface="Georgia Pro Cond Semibold" panose="02040706050405020303" pitchFamily="18" charset="0"/>
              </a:rPr>
              <a:t>Should I </a:t>
            </a:r>
            <a:r>
              <a:rPr lang="en-US" b="1" i="0" u="sng" dirty="0" err="1">
                <a:effectLst/>
                <a:latin typeface="Georgia Pro Cond Semibold" panose="02040706050405020303" pitchFamily="18" charset="0"/>
              </a:rPr>
              <a:t>colour</a:t>
            </a:r>
            <a:r>
              <a:rPr lang="en-US" b="1" i="0" u="sng" dirty="0">
                <a:effectLst/>
                <a:latin typeface="Georgia Pro Cond Semibold" panose="02040706050405020303" pitchFamily="18" charset="0"/>
              </a:rPr>
              <a:t> code everything they read?</a:t>
            </a:r>
            <a:endParaRPr lang="en-US" b="0" i="0" u="sng" dirty="0">
              <a:effectLst/>
              <a:latin typeface="Georgia Pro Cond Semibold" panose="02040706050405020303" pitchFamily="18" charset="0"/>
            </a:endParaRPr>
          </a:p>
          <a:p>
            <a:pPr marL="0" indent="0" algn="l">
              <a:buNone/>
            </a:pPr>
            <a:r>
              <a:rPr lang="en-US" dirty="0">
                <a:latin typeface="Georgia Pro Cond Semibold" panose="02040706050405020303" pitchFamily="18" charset="0"/>
              </a:rPr>
              <a:t>W</a:t>
            </a:r>
            <a:r>
              <a:rPr lang="en-US" b="0" i="0" dirty="0">
                <a:effectLst/>
                <a:latin typeface="Georgia Pro Cond Semibold" panose="02040706050405020303" pitchFamily="18" charset="0"/>
              </a:rPr>
              <a:t>hen reading non-</a:t>
            </a:r>
            <a:r>
              <a:rPr lang="en-US" b="0" i="0" dirty="0" err="1">
                <a:effectLst/>
                <a:latin typeface="Georgia Pro Cond Semibold" panose="02040706050405020303" pitchFamily="18" charset="0"/>
              </a:rPr>
              <a:t>colour</a:t>
            </a:r>
            <a:r>
              <a:rPr lang="en-US" b="0" i="0" dirty="0">
                <a:effectLst/>
                <a:latin typeface="Georgia Pro Cond Semibold" panose="02040706050405020303" pitchFamily="18" charset="0"/>
              </a:rPr>
              <a:t> coded books, simply ask your child to identify where the </a:t>
            </a:r>
            <a:r>
              <a:rPr lang="en-US" b="0" i="0" dirty="0" err="1">
                <a:effectLst/>
                <a:latin typeface="Georgia Pro Cond Semibold" panose="02040706050405020303" pitchFamily="18" charset="0"/>
              </a:rPr>
              <a:t>colours</a:t>
            </a:r>
            <a:r>
              <a:rPr lang="en-US" b="0" i="0" dirty="0">
                <a:effectLst/>
                <a:latin typeface="Georgia Pro Cond Semibold" panose="02040706050405020303" pitchFamily="18" charset="0"/>
              </a:rPr>
              <a:t> should be. If they have the sentence ‘It is May’ ask them to find Angry A, they will still apply </a:t>
            </a:r>
            <a:r>
              <a:rPr lang="en-US" b="0" i="0" dirty="0" err="1">
                <a:effectLst/>
                <a:latin typeface="Georgia Pro Cond Semibold" panose="02040706050405020303" pitchFamily="18" charset="0"/>
              </a:rPr>
              <a:t>colour</a:t>
            </a:r>
            <a:r>
              <a:rPr lang="en-US" b="0" i="0" dirty="0">
                <a:effectLst/>
                <a:latin typeface="Georgia Pro Cond Semibold" panose="02040706050405020303" pitchFamily="18" charset="0"/>
              </a:rPr>
              <a:t> and context visually without </a:t>
            </a:r>
            <a:r>
              <a:rPr lang="en-US" b="0" i="0" dirty="0" err="1">
                <a:effectLst/>
                <a:latin typeface="Georgia Pro Cond Semibold" panose="02040706050405020303" pitchFamily="18" charset="0"/>
              </a:rPr>
              <a:t>colour</a:t>
            </a:r>
            <a:r>
              <a:rPr lang="en-US" b="0" i="0" dirty="0">
                <a:effectLst/>
                <a:latin typeface="Georgia Pro Cond Semibold" panose="02040706050405020303" pitchFamily="18" charset="0"/>
              </a:rPr>
              <a:t> being on the page. </a:t>
            </a:r>
          </a:p>
          <a:p>
            <a:pPr marL="0" indent="0">
              <a:buNone/>
            </a:pPr>
            <a:endParaRPr lang="en-GB" dirty="0"/>
          </a:p>
        </p:txBody>
      </p:sp>
      <p:pic>
        <p:nvPicPr>
          <p:cNvPr id="5" name="Picture 4">
            <a:extLst>
              <a:ext uri="{FF2B5EF4-FFF2-40B4-BE49-F238E27FC236}">
                <a16:creationId xmlns:a16="http://schemas.microsoft.com/office/drawing/2014/main" id="{96FB1D4F-30F8-E782-D711-761BFAC3BC1D}"/>
              </a:ext>
            </a:extLst>
          </p:cNvPr>
          <p:cNvPicPr>
            <a:picLocks noChangeAspect="1"/>
          </p:cNvPicPr>
          <p:nvPr/>
        </p:nvPicPr>
        <p:blipFill>
          <a:blip r:embed="rId2"/>
          <a:stretch>
            <a:fillRect/>
          </a:stretch>
        </p:blipFill>
        <p:spPr>
          <a:xfrm>
            <a:off x="1695450" y="21713"/>
            <a:ext cx="8288118" cy="3979581"/>
          </a:xfrm>
          <a:prstGeom prst="rect">
            <a:avLst/>
          </a:prstGeom>
        </p:spPr>
      </p:pic>
    </p:spTree>
    <p:extLst>
      <p:ext uri="{BB962C8B-B14F-4D97-AF65-F5344CB8AC3E}">
        <p14:creationId xmlns:p14="http://schemas.microsoft.com/office/powerpoint/2010/main" val="2392762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EB2C3-2C06-02AE-9895-FE28B3262079}"/>
              </a:ext>
            </a:extLst>
          </p:cNvPr>
          <p:cNvSpPr>
            <a:spLocks noGrp="1"/>
          </p:cNvSpPr>
          <p:nvPr>
            <p:ph type="title"/>
          </p:nvPr>
        </p:nvSpPr>
        <p:spPr/>
        <p:txBody>
          <a:bodyPr>
            <a:normAutofit/>
          </a:bodyPr>
          <a:lstStyle/>
          <a:p>
            <a:r>
              <a:rPr lang="en-GB" sz="4800" dirty="0">
                <a:latin typeface="Georgia Pro Cond Semibold" panose="02040706050405020303" pitchFamily="18" charset="0"/>
                <a:ea typeface="ADLaM Display" panose="02010000000000000000" pitchFamily="2" charset="0"/>
                <a:cs typeface="ADLaM Display" panose="02010000000000000000" pitchFamily="2" charset="0"/>
              </a:rPr>
              <a:t>Pronunciation of sounds</a:t>
            </a:r>
          </a:p>
        </p:txBody>
      </p:sp>
      <p:pic>
        <p:nvPicPr>
          <p:cNvPr id="4" name="Online Media 3" title="Pure Speech Sounds">
            <a:hlinkClick r:id="" action="ppaction://media"/>
            <a:extLst>
              <a:ext uri="{FF2B5EF4-FFF2-40B4-BE49-F238E27FC236}">
                <a16:creationId xmlns:a16="http://schemas.microsoft.com/office/drawing/2014/main" id="{75BC175B-2009-D8C3-BC9B-93E954E99938}"/>
              </a:ext>
            </a:extLst>
          </p:cNvPr>
          <p:cNvPicPr>
            <a:picLocks noGrp="1" noRot="1" noChangeAspect="1"/>
          </p:cNvPicPr>
          <p:nvPr>
            <p:ph idx="1"/>
            <a:videoFile r:link="rId1"/>
          </p:nvPr>
        </p:nvPicPr>
        <p:blipFill>
          <a:blip r:embed="rId3"/>
          <a:stretch>
            <a:fillRect/>
          </a:stretch>
        </p:blipFill>
        <p:spPr>
          <a:xfrm>
            <a:off x="989013" y="1454150"/>
            <a:ext cx="9041114" cy="5108575"/>
          </a:xfrm>
          <a:prstGeom prst="rect">
            <a:avLst/>
          </a:prstGeom>
        </p:spPr>
      </p:pic>
    </p:spTree>
    <p:extLst>
      <p:ext uri="{BB962C8B-B14F-4D97-AF65-F5344CB8AC3E}">
        <p14:creationId xmlns:p14="http://schemas.microsoft.com/office/powerpoint/2010/main" val="154478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7BF0F-EE4A-B6D9-2934-F254D15F3402}"/>
              </a:ext>
            </a:extLst>
          </p:cNvPr>
          <p:cNvSpPr>
            <a:spLocks noGrp="1"/>
          </p:cNvSpPr>
          <p:nvPr>
            <p:ph type="title"/>
          </p:nvPr>
        </p:nvSpPr>
        <p:spPr/>
        <p:txBody>
          <a:bodyPr/>
          <a:lstStyle/>
          <a:p>
            <a:r>
              <a:rPr lang="en-GB" dirty="0">
                <a:latin typeface="Georgia Pro Cond Semibold" panose="02040706050405020303" pitchFamily="18" charset="0"/>
              </a:rPr>
              <a:t>Book Structure</a:t>
            </a:r>
          </a:p>
        </p:txBody>
      </p:sp>
      <p:sp>
        <p:nvSpPr>
          <p:cNvPr id="3" name="Content Placeholder 2">
            <a:extLst>
              <a:ext uri="{FF2B5EF4-FFF2-40B4-BE49-F238E27FC236}">
                <a16:creationId xmlns:a16="http://schemas.microsoft.com/office/drawing/2014/main" id="{38156CE1-75BC-AF88-1B2D-5441CF36C27E}"/>
              </a:ext>
            </a:extLst>
          </p:cNvPr>
          <p:cNvSpPr>
            <a:spLocks noGrp="1"/>
          </p:cNvSpPr>
          <p:nvPr>
            <p:ph idx="1"/>
          </p:nvPr>
        </p:nvSpPr>
        <p:spPr>
          <a:xfrm>
            <a:off x="838200" y="1844286"/>
            <a:ext cx="10515600" cy="4351338"/>
          </a:xfrm>
        </p:spPr>
        <p:txBody>
          <a:bodyPr>
            <a:normAutofit fontScale="92500" lnSpcReduction="10000"/>
          </a:bodyPr>
          <a:lstStyle/>
          <a:p>
            <a:r>
              <a:rPr lang="en-US" dirty="0">
                <a:latin typeface="Georgia Pro Cond Semibold" panose="02040706050405020303" pitchFamily="18" charset="0"/>
                <a:cs typeface="Arial" panose="020B0604020202020204" pitchFamily="34" charset="0"/>
              </a:rPr>
              <a:t>Each Reception book also has an optional section for an adult to read at the bottom of each page. This text is not critical for the understanding of the story but adds further detail to bring the story to life. </a:t>
            </a:r>
          </a:p>
          <a:p>
            <a:r>
              <a:rPr lang="en-US" dirty="0">
                <a:latin typeface="Georgia Pro Cond Semibold" panose="02040706050405020303" pitchFamily="18" charset="0"/>
                <a:cs typeface="Arial" panose="020B0604020202020204" pitchFamily="34" charset="0"/>
              </a:rPr>
              <a:t>The books gradually increase in length and complexity as the scheme progresses to match the reading level. This continues to support engagement and helps to captivate interest as children mature. </a:t>
            </a:r>
          </a:p>
          <a:p>
            <a:r>
              <a:rPr lang="en-US" dirty="0">
                <a:latin typeface="Georgia Pro Cond Semibold" panose="02040706050405020303" pitchFamily="18" charset="0"/>
                <a:cs typeface="Arial" panose="020B0604020202020204" pitchFamily="34" charset="0"/>
              </a:rPr>
              <a:t>Keyword practice boxes at the start of each book give children an opportunity to practise decoding words from the story prior to reading it. This enables them to read the book with confidence.</a:t>
            </a:r>
          </a:p>
          <a:p>
            <a:r>
              <a:rPr lang="en-US" dirty="0">
                <a:latin typeface="Georgia Pro Cond Semibold" panose="02040706050405020303" pitchFamily="18" charset="0"/>
                <a:cs typeface="Arial" panose="020B0604020202020204" pitchFamily="34" charset="0"/>
              </a:rPr>
              <a:t>Each book has a set of questions to develop comprehension skills. They encourage discussions around inference, vocabulary, and language comprehension. </a:t>
            </a:r>
            <a:endParaRPr lang="en-GB" dirty="0">
              <a:latin typeface="Georgia Pro Cond Semibold" panose="02040706050405020303" pitchFamily="18" charset="0"/>
              <a:cs typeface="Arial" panose="020B0604020202020204" pitchFamily="34" charset="0"/>
            </a:endParaRPr>
          </a:p>
        </p:txBody>
      </p:sp>
    </p:spTree>
    <p:extLst>
      <p:ext uri="{BB962C8B-B14F-4D97-AF65-F5344CB8AC3E}">
        <p14:creationId xmlns:p14="http://schemas.microsoft.com/office/powerpoint/2010/main" val="39132818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TotalTime>
  <Words>749</Words>
  <Application>Microsoft Office PowerPoint</Application>
  <PresentationFormat>Widescreen</PresentationFormat>
  <Paragraphs>54</Paragraphs>
  <Slides>17</Slides>
  <Notes>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ADLaM Display</vt:lpstr>
      <vt:lpstr>Arial</vt:lpstr>
      <vt:lpstr>Calibri</vt:lpstr>
      <vt:lpstr>Calibri Light</vt:lpstr>
      <vt:lpstr>Georgia Pro Cond Semibold</vt:lpstr>
      <vt:lpstr>Office Theme</vt:lpstr>
      <vt:lpstr>PowerPoint Presentation</vt:lpstr>
      <vt:lpstr>What is Phonics?</vt:lpstr>
      <vt:lpstr>Phonics Glossary</vt:lpstr>
      <vt:lpstr>Meet the Monsters</vt:lpstr>
      <vt:lpstr>PowerPoint Presentation</vt:lpstr>
      <vt:lpstr>Non-Fiction Books</vt:lpstr>
      <vt:lpstr>PowerPoint Presentation</vt:lpstr>
      <vt:lpstr>Pronunciation of sounds</vt:lpstr>
      <vt:lpstr>Book Structure</vt:lpstr>
      <vt:lpstr>PowerPoint Presentation</vt:lpstr>
      <vt:lpstr>PowerPoint Presentation</vt:lpstr>
      <vt:lpstr>Y1 Phonics Screening Check</vt:lpstr>
      <vt:lpstr>PowerPoint Presentation</vt:lpstr>
      <vt:lpstr>Y1 Screening Check Example</vt:lpstr>
      <vt:lpstr>Supporting your child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Robinson</dc:creator>
  <cp:lastModifiedBy>Tracy Robinson</cp:lastModifiedBy>
  <cp:revision>1</cp:revision>
  <dcterms:created xsi:type="dcterms:W3CDTF">2023-10-11T02:57:35Z</dcterms:created>
  <dcterms:modified xsi:type="dcterms:W3CDTF">2023-10-11T04:13:45Z</dcterms:modified>
</cp:coreProperties>
</file>