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9595A-F8DA-489C-A462-C74D06EB96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076BA7-571A-4456-BC1D-65CFE0D3F870}">
      <dgm:prSet/>
      <dgm:spPr/>
      <dgm:t>
        <a:bodyPr/>
        <a:lstStyle/>
        <a:p>
          <a:r>
            <a:rPr lang="en-GB"/>
            <a:t>85% at the Expected Standard</a:t>
          </a:r>
          <a:endParaRPr lang="en-US"/>
        </a:p>
      </dgm:t>
    </dgm:pt>
    <dgm:pt modelId="{59B4DF06-D7F6-4966-8AB7-1EE9BEE26BE5}" type="parTrans" cxnId="{6C775247-57CA-4EA8-96E6-AD4472B4C7E2}">
      <dgm:prSet/>
      <dgm:spPr/>
      <dgm:t>
        <a:bodyPr/>
        <a:lstStyle/>
        <a:p>
          <a:endParaRPr lang="en-US"/>
        </a:p>
      </dgm:t>
    </dgm:pt>
    <dgm:pt modelId="{A6205587-AD1A-4F12-AB16-2485D8ADD179}" type="sibTrans" cxnId="{6C775247-57CA-4EA8-96E6-AD4472B4C7E2}">
      <dgm:prSet/>
      <dgm:spPr/>
      <dgm:t>
        <a:bodyPr/>
        <a:lstStyle/>
        <a:p>
          <a:endParaRPr lang="en-US"/>
        </a:p>
      </dgm:t>
    </dgm:pt>
    <dgm:pt modelId="{903247E3-2D2D-4748-87F6-8216199E828B}">
      <dgm:prSet/>
      <dgm:spPr/>
      <dgm:t>
        <a:bodyPr/>
        <a:lstStyle/>
        <a:p>
          <a:r>
            <a:rPr lang="en-GB"/>
            <a:t>73% National Average</a:t>
          </a:r>
          <a:endParaRPr lang="en-US"/>
        </a:p>
      </dgm:t>
    </dgm:pt>
    <dgm:pt modelId="{8C35811C-F8E4-4AEA-A6C7-D39E2C98810D}" type="parTrans" cxnId="{B71FD86F-0D3A-4C23-AC88-B65537762C73}">
      <dgm:prSet/>
      <dgm:spPr/>
      <dgm:t>
        <a:bodyPr/>
        <a:lstStyle/>
        <a:p>
          <a:endParaRPr lang="en-US"/>
        </a:p>
      </dgm:t>
    </dgm:pt>
    <dgm:pt modelId="{87179AFF-40ED-40D7-9E86-A666BB26ABF7}" type="sibTrans" cxnId="{B71FD86F-0D3A-4C23-AC88-B65537762C73}">
      <dgm:prSet/>
      <dgm:spPr/>
      <dgm:t>
        <a:bodyPr/>
        <a:lstStyle/>
        <a:p>
          <a:endParaRPr lang="en-US"/>
        </a:p>
      </dgm:t>
    </dgm:pt>
    <dgm:pt modelId="{3253CDBC-6C46-4C1C-A084-453D97E0B61E}" type="pres">
      <dgm:prSet presAssocID="{2199595A-F8DA-489C-A462-C74D06EB96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F94582-C9BA-4ADA-AB0F-1AB38334D332}" type="pres">
      <dgm:prSet presAssocID="{30076BA7-571A-4456-BC1D-65CFE0D3F870}" presName="hierRoot1" presStyleCnt="0"/>
      <dgm:spPr/>
    </dgm:pt>
    <dgm:pt modelId="{D901F478-94AB-4F36-A02D-65134CD2C440}" type="pres">
      <dgm:prSet presAssocID="{30076BA7-571A-4456-BC1D-65CFE0D3F870}" presName="composite" presStyleCnt="0"/>
      <dgm:spPr/>
    </dgm:pt>
    <dgm:pt modelId="{BCA013A4-2DB8-4022-A002-70A920A0EFA9}" type="pres">
      <dgm:prSet presAssocID="{30076BA7-571A-4456-BC1D-65CFE0D3F870}" presName="background" presStyleLbl="node0" presStyleIdx="0" presStyleCnt="2"/>
      <dgm:spPr/>
    </dgm:pt>
    <dgm:pt modelId="{3E09881F-14E1-40D5-B6DA-EEF77FAB83C2}" type="pres">
      <dgm:prSet presAssocID="{30076BA7-571A-4456-BC1D-65CFE0D3F870}" presName="text" presStyleLbl="fgAcc0" presStyleIdx="0" presStyleCnt="2">
        <dgm:presLayoutVars>
          <dgm:chPref val="3"/>
        </dgm:presLayoutVars>
      </dgm:prSet>
      <dgm:spPr/>
    </dgm:pt>
    <dgm:pt modelId="{CB4977B2-9D2A-413B-83B6-ACE84B87B3A4}" type="pres">
      <dgm:prSet presAssocID="{30076BA7-571A-4456-BC1D-65CFE0D3F870}" presName="hierChild2" presStyleCnt="0"/>
      <dgm:spPr/>
    </dgm:pt>
    <dgm:pt modelId="{D17755F7-D5FF-4E62-813C-4DC5051667AD}" type="pres">
      <dgm:prSet presAssocID="{903247E3-2D2D-4748-87F6-8216199E828B}" presName="hierRoot1" presStyleCnt="0"/>
      <dgm:spPr/>
    </dgm:pt>
    <dgm:pt modelId="{2AB3F4A4-D6E4-47F2-B309-BCE1F90190A6}" type="pres">
      <dgm:prSet presAssocID="{903247E3-2D2D-4748-87F6-8216199E828B}" presName="composite" presStyleCnt="0"/>
      <dgm:spPr/>
    </dgm:pt>
    <dgm:pt modelId="{EAA8F3CC-CD0B-413B-824C-85FDDF5A87F1}" type="pres">
      <dgm:prSet presAssocID="{903247E3-2D2D-4748-87F6-8216199E828B}" presName="background" presStyleLbl="node0" presStyleIdx="1" presStyleCnt="2"/>
      <dgm:spPr/>
    </dgm:pt>
    <dgm:pt modelId="{E0BB8EA6-5D43-4F98-B8F1-023CA57DA2B2}" type="pres">
      <dgm:prSet presAssocID="{903247E3-2D2D-4748-87F6-8216199E828B}" presName="text" presStyleLbl="fgAcc0" presStyleIdx="1" presStyleCnt="2">
        <dgm:presLayoutVars>
          <dgm:chPref val="3"/>
        </dgm:presLayoutVars>
      </dgm:prSet>
      <dgm:spPr/>
    </dgm:pt>
    <dgm:pt modelId="{CE79291E-FACA-4959-AD4D-29189C39AF8D}" type="pres">
      <dgm:prSet presAssocID="{903247E3-2D2D-4748-87F6-8216199E828B}" presName="hierChild2" presStyleCnt="0"/>
      <dgm:spPr/>
    </dgm:pt>
  </dgm:ptLst>
  <dgm:cxnLst>
    <dgm:cxn modelId="{E7D8C230-DB47-4288-A00F-A2C7CCC2A4B4}" type="presOf" srcId="{903247E3-2D2D-4748-87F6-8216199E828B}" destId="{E0BB8EA6-5D43-4F98-B8F1-023CA57DA2B2}" srcOrd="0" destOrd="0" presId="urn:microsoft.com/office/officeart/2005/8/layout/hierarchy1"/>
    <dgm:cxn modelId="{6C775247-57CA-4EA8-96E6-AD4472B4C7E2}" srcId="{2199595A-F8DA-489C-A462-C74D06EB9615}" destId="{30076BA7-571A-4456-BC1D-65CFE0D3F870}" srcOrd="0" destOrd="0" parTransId="{59B4DF06-D7F6-4966-8AB7-1EE9BEE26BE5}" sibTransId="{A6205587-AD1A-4F12-AB16-2485D8ADD179}"/>
    <dgm:cxn modelId="{5EAC4E4B-0674-4479-BD09-21D69AD81B94}" type="presOf" srcId="{2199595A-F8DA-489C-A462-C74D06EB9615}" destId="{3253CDBC-6C46-4C1C-A084-453D97E0B61E}" srcOrd="0" destOrd="0" presId="urn:microsoft.com/office/officeart/2005/8/layout/hierarchy1"/>
    <dgm:cxn modelId="{B71FD86F-0D3A-4C23-AC88-B65537762C73}" srcId="{2199595A-F8DA-489C-A462-C74D06EB9615}" destId="{903247E3-2D2D-4748-87F6-8216199E828B}" srcOrd="1" destOrd="0" parTransId="{8C35811C-F8E4-4AEA-A6C7-D39E2C98810D}" sibTransId="{87179AFF-40ED-40D7-9E86-A666BB26ABF7}"/>
    <dgm:cxn modelId="{928F7EE7-1ECE-4A7E-998C-D65801755776}" type="presOf" srcId="{30076BA7-571A-4456-BC1D-65CFE0D3F870}" destId="{3E09881F-14E1-40D5-B6DA-EEF77FAB83C2}" srcOrd="0" destOrd="0" presId="urn:microsoft.com/office/officeart/2005/8/layout/hierarchy1"/>
    <dgm:cxn modelId="{E7A06DD1-D88E-49F3-88FD-08EE27D20E67}" type="presParOf" srcId="{3253CDBC-6C46-4C1C-A084-453D97E0B61E}" destId="{9CF94582-C9BA-4ADA-AB0F-1AB38334D332}" srcOrd="0" destOrd="0" presId="urn:microsoft.com/office/officeart/2005/8/layout/hierarchy1"/>
    <dgm:cxn modelId="{BCF52FBC-1CC6-40D5-AD11-4915D696AE38}" type="presParOf" srcId="{9CF94582-C9BA-4ADA-AB0F-1AB38334D332}" destId="{D901F478-94AB-4F36-A02D-65134CD2C440}" srcOrd="0" destOrd="0" presId="urn:microsoft.com/office/officeart/2005/8/layout/hierarchy1"/>
    <dgm:cxn modelId="{3B92189C-E2C2-481A-9CC3-74E290853189}" type="presParOf" srcId="{D901F478-94AB-4F36-A02D-65134CD2C440}" destId="{BCA013A4-2DB8-4022-A002-70A920A0EFA9}" srcOrd="0" destOrd="0" presId="urn:microsoft.com/office/officeart/2005/8/layout/hierarchy1"/>
    <dgm:cxn modelId="{849F00E4-07B9-4CBF-9B31-FB272129CE06}" type="presParOf" srcId="{D901F478-94AB-4F36-A02D-65134CD2C440}" destId="{3E09881F-14E1-40D5-B6DA-EEF77FAB83C2}" srcOrd="1" destOrd="0" presId="urn:microsoft.com/office/officeart/2005/8/layout/hierarchy1"/>
    <dgm:cxn modelId="{85B80541-F77E-4085-B41E-19315E036034}" type="presParOf" srcId="{9CF94582-C9BA-4ADA-AB0F-1AB38334D332}" destId="{CB4977B2-9D2A-413B-83B6-ACE84B87B3A4}" srcOrd="1" destOrd="0" presId="urn:microsoft.com/office/officeart/2005/8/layout/hierarchy1"/>
    <dgm:cxn modelId="{477DFF35-85B7-4704-87D4-104BACF3A005}" type="presParOf" srcId="{3253CDBC-6C46-4C1C-A084-453D97E0B61E}" destId="{D17755F7-D5FF-4E62-813C-4DC5051667AD}" srcOrd="1" destOrd="0" presId="urn:microsoft.com/office/officeart/2005/8/layout/hierarchy1"/>
    <dgm:cxn modelId="{C63084C1-CFF2-4FF1-ABF1-A100315D757F}" type="presParOf" srcId="{D17755F7-D5FF-4E62-813C-4DC5051667AD}" destId="{2AB3F4A4-D6E4-47F2-B309-BCE1F90190A6}" srcOrd="0" destOrd="0" presId="urn:microsoft.com/office/officeart/2005/8/layout/hierarchy1"/>
    <dgm:cxn modelId="{CE466A27-FE92-40C3-A800-B1C49298CAD6}" type="presParOf" srcId="{2AB3F4A4-D6E4-47F2-B309-BCE1F90190A6}" destId="{EAA8F3CC-CD0B-413B-824C-85FDDF5A87F1}" srcOrd="0" destOrd="0" presId="urn:microsoft.com/office/officeart/2005/8/layout/hierarchy1"/>
    <dgm:cxn modelId="{6E328798-B324-4186-B53D-50EC1F7D65F5}" type="presParOf" srcId="{2AB3F4A4-D6E4-47F2-B309-BCE1F90190A6}" destId="{E0BB8EA6-5D43-4F98-B8F1-023CA57DA2B2}" srcOrd="1" destOrd="0" presId="urn:microsoft.com/office/officeart/2005/8/layout/hierarchy1"/>
    <dgm:cxn modelId="{84944DBB-F885-4763-B2EE-C1EED14177C4}" type="presParOf" srcId="{D17755F7-D5FF-4E62-813C-4DC5051667AD}" destId="{CE79291E-FACA-4959-AD4D-29189C39AF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133DF-0D4F-4988-91B6-83F2C5D7E1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E5E0E0-375D-4299-A6F1-8964F93A66B7}">
      <dgm:prSet/>
      <dgm:spPr/>
      <dgm:t>
        <a:bodyPr/>
        <a:lstStyle/>
        <a:p>
          <a:r>
            <a:rPr lang="en-GB"/>
            <a:t>32% at the Expected Standard + Greater Depth</a:t>
          </a:r>
          <a:endParaRPr lang="en-US"/>
        </a:p>
      </dgm:t>
    </dgm:pt>
    <dgm:pt modelId="{3AD83626-4AD5-43C4-B2BF-C138B0330600}" type="parTrans" cxnId="{3DC875AF-D4F0-4878-8EB5-CC36547BD31D}">
      <dgm:prSet/>
      <dgm:spPr/>
      <dgm:t>
        <a:bodyPr/>
        <a:lstStyle/>
        <a:p>
          <a:endParaRPr lang="en-US"/>
        </a:p>
      </dgm:t>
    </dgm:pt>
    <dgm:pt modelId="{1A1E6D47-9DAC-40D7-9A55-13BC8C857453}" type="sibTrans" cxnId="{3DC875AF-D4F0-4878-8EB5-CC36547BD31D}">
      <dgm:prSet/>
      <dgm:spPr/>
      <dgm:t>
        <a:bodyPr/>
        <a:lstStyle/>
        <a:p>
          <a:endParaRPr lang="en-US"/>
        </a:p>
      </dgm:t>
    </dgm:pt>
    <dgm:pt modelId="{11F82A10-147B-4E1E-B3D7-7AC51C2415FF}">
      <dgm:prSet/>
      <dgm:spPr/>
      <dgm:t>
        <a:bodyPr/>
        <a:lstStyle/>
        <a:p>
          <a:r>
            <a:rPr lang="en-GB"/>
            <a:t>11% National Average</a:t>
          </a:r>
          <a:endParaRPr lang="en-US"/>
        </a:p>
      </dgm:t>
    </dgm:pt>
    <dgm:pt modelId="{CF0A12FE-5D47-4646-8E26-E4D8556C800E}" type="parTrans" cxnId="{F00BCAB0-5436-421D-B0C8-D27BE6828A30}">
      <dgm:prSet/>
      <dgm:spPr/>
      <dgm:t>
        <a:bodyPr/>
        <a:lstStyle/>
        <a:p>
          <a:endParaRPr lang="en-US"/>
        </a:p>
      </dgm:t>
    </dgm:pt>
    <dgm:pt modelId="{8F86EAF6-7014-487D-A2E7-95961B25AFFD}" type="sibTrans" cxnId="{F00BCAB0-5436-421D-B0C8-D27BE6828A30}">
      <dgm:prSet/>
      <dgm:spPr/>
      <dgm:t>
        <a:bodyPr/>
        <a:lstStyle/>
        <a:p>
          <a:endParaRPr lang="en-US"/>
        </a:p>
      </dgm:t>
    </dgm:pt>
    <dgm:pt modelId="{F0DBD6FB-4272-458F-A605-D1A1DF543EF7}" type="pres">
      <dgm:prSet presAssocID="{1F3133DF-0D4F-4988-91B6-83F2C5D7E1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FC2620-2660-4439-BA90-62E764C4B4BC}" type="pres">
      <dgm:prSet presAssocID="{FCE5E0E0-375D-4299-A6F1-8964F93A66B7}" presName="hierRoot1" presStyleCnt="0"/>
      <dgm:spPr/>
    </dgm:pt>
    <dgm:pt modelId="{DB0B5EB0-B78A-4C64-9655-B84CB144D51B}" type="pres">
      <dgm:prSet presAssocID="{FCE5E0E0-375D-4299-A6F1-8964F93A66B7}" presName="composite" presStyleCnt="0"/>
      <dgm:spPr/>
    </dgm:pt>
    <dgm:pt modelId="{53969584-FFA0-44E2-AD4F-08D0C984C6EA}" type="pres">
      <dgm:prSet presAssocID="{FCE5E0E0-375D-4299-A6F1-8964F93A66B7}" presName="background" presStyleLbl="node0" presStyleIdx="0" presStyleCnt="2"/>
      <dgm:spPr/>
    </dgm:pt>
    <dgm:pt modelId="{699388A7-2752-43A3-B439-91EAEC34D6BD}" type="pres">
      <dgm:prSet presAssocID="{FCE5E0E0-375D-4299-A6F1-8964F93A66B7}" presName="text" presStyleLbl="fgAcc0" presStyleIdx="0" presStyleCnt="2">
        <dgm:presLayoutVars>
          <dgm:chPref val="3"/>
        </dgm:presLayoutVars>
      </dgm:prSet>
      <dgm:spPr/>
    </dgm:pt>
    <dgm:pt modelId="{44ED11BF-A037-4FA9-AC21-A3778CAFC7EC}" type="pres">
      <dgm:prSet presAssocID="{FCE5E0E0-375D-4299-A6F1-8964F93A66B7}" presName="hierChild2" presStyleCnt="0"/>
      <dgm:spPr/>
    </dgm:pt>
    <dgm:pt modelId="{965F6B1C-37C2-46EB-8773-F0485D5C8071}" type="pres">
      <dgm:prSet presAssocID="{11F82A10-147B-4E1E-B3D7-7AC51C2415FF}" presName="hierRoot1" presStyleCnt="0"/>
      <dgm:spPr/>
    </dgm:pt>
    <dgm:pt modelId="{7BFB6A99-B960-4051-B499-3BC2CAA0D8A1}" type="pres">
      <dgm:prSet presAssocID="{11F82A10-147B-4E1E-B3D7-7AC51C2415FF}" presName="composite" presStyleCnt="0"/>
      <dgm:spPr/>
    </dgm:pt>
    <dgm:pt modelId="{DDF24819-A36E-4B32-91EA-108D8593F4A5}" type="pres">
      <dgm:prSet presAssocID="{11F82A10-147B-4E1E-B3D7-7AC51C2415FF}" presName="background" presStyleLbl="node0" presStyleIdx="1" presStyleCnt="2"/>
      <dgm:spPr/>
    </dgm:pt>
    <dgm:pt modelId="{381DB31B-B549-466B-9C67-8899F73034D8}" type="pres">
      <dgm:prSet presAssocID="{11F82A10-147B-4E1E-B3D7-7AC51C2415FF}" presName="text" presStyleLbl="fgAcc0" presStyleIdx="1" presStyleCnt="2">
        <dgm:presLayoutVars>
          <dgm:chPref val="3"/>
        </dgm:presLayoutVars>
      </dgm:prSet>
      <dgm:spPr/>
    </dgm:pt>
    <dgm:pt modelId="{08942971-8B05-4416-9532-D9F503D9BD63}" type="pres">
      <dgm:prSet presAssocID="{11F82A10-147B-4E1E-B3D7-7AC51C2415FF}" presName="hierChild2" presStyleCnt="0"/>
      <dgm:spPr/>
    </dgm:pt>
  </dgm:ptLst>
  <dgm:cxnLst>
    <dgm:cxn modelId="{0FDD1627-5019-468E-8E4E-19CF6B82E52F}" type="presOf" srcId="{1F3133DF-0D4F-4988-91B6-83F2C5D7E18B}" destId="{F0DBD6FB-4272-458F-A605-D1A1DF543EF7}" srcOrd="0" destOrd="0" presId="urn:microsoft.com/office/officeart/2005/8/layout/hierarchy1"/>
    <dgm:cxn modelId="{0E1C2E3D-B951-4669-A444-AAE38EA02EEE}" type="presOf" srcId="{11F82A10-147B-4E1E-B3D7-7AC51C2415FF}" destId="{381DB31B-B549-466B-9C67-8899F73034D8}" srcOrd="0" destOrd="0" presId="urn:microsoft.com/office/officeart/2005/8/layout/hierarchy1"/>
    <dgm:cxn modelId="{3DC875AF-D4F0-4878-8EB5-CC36547BD31D}" srcId="{1F3133DF-0D4F-4988-91B6-83F2C5D7E18B}" destId="{FCE5E0E0-375D-4299-A6F1-8964F93A66B7}" srcOrd="0" destOrd="0" parTransId="{3AD83626-4AD5-43C4-B2BF-C138B0330600}" sibTransId="{1A1E6D47-9DAC-40D7-9A55-13BC8C857453}"/>
    <dgm:cxn modelId="{F00BCAB0-5436-421D-B0C8-D27BE6828A30}" srcId="{1F3133DF-0D4F-4988-91B6-83F2C5D7E18B}" destId="{11F82A10-147B-4E1E-B3D7-7AC51C2415FF}" srcOrd="1" destOrd="0" parTransId="{CF0A12FE-5D47-4646-8E26-E4D8556C800E}" sibTransId="{8F86EAF6-7014-487D-A2E7-95961B25AFFD}"/>
    <dgm:cxn modelId="{6839D5DB-1058-4943-A1B3-418B0E34F4F3}" type="presOf" srcId="{FCE5E0E0-375D-4299-A6F1-8964F93A66B7}" destId="{699388A7-2752-43A3-B439-91EAEC34D6BD}" srcOrd="0" destOrd="0" presId="urn:microsoft.com/office/officeart/2005/8/layout/hierarchy1"/>
    <dgm:cxn modelId="{8AEE5C35-1284-4453-A744-52A08753F2B7}" type="presParOf" srcId="{F0DBD6FB-4272-458F-A605-D1A1DF543EF7}" destId="{4CFC2620-2660-4439-BA90-62E764C4B4BC}" srcOrd="0" destOrd="0" presId="urn:microsoft.com/office/officeart/2005/8/layout/hierarchy1"/>
    <dgm:cxn modelId="{57E47BFF-5A67-473E-A263-7B1CA7B97C88}" type="presParOf" srcId="{4CFC2620-2660-4439-BA90-62E764C4B4BC}" destId="{DB0B5EB0-B78A-4C64-9655-B84CB144D51B}" srcOrd="0" destOrd="0" presId="urn:microsoft.com/office/officeart/2005/8/layout/hierarchy1"/>
    <dgm:cxn modelId="{E39BC17E-0F98-4FB0-8EC1-70F4E3139ED5}" type="presParOf" srcId="{DB0B5EB0-B78A-4C64-9655-B84CB144D51B}" destId="{53969584-FFA0-44E2-AD4F-08D0C984C6EA}" srcOrd="0" destOrd="0" presId="urn:microsoft.com/office/officeart/2005/8/layout/hierarchy1"/>
    <dgm:cxn modelId="{EE7A1FAE-83B2-4A3D-9E07-1914F271A726}" type="presParOf" srcId="{DB0B5EB0-B78A-4C64-9655-B84CB144D51B}" destId="{699388A7-2752-43A3-B439-91EAEC34D6BD}" srcOrd="1" destOrd="0" presId="urn:microsoft.com/office/officeart/2005/8/layout/hierarchy1"/>
    <dgm:cxn modelId="{70E355A0-7350-46CF-93DA-104724B5D3A8}" type="presParOf" srcId="{4CFC2620-2660-4439-BA90-62E764C4B4BC}" destId="{44ED11BF-A037-4FA9-AC21-A3778CAFC7EC}" srcOrd="1" destOrd="0" presId="urn:microsoft.com/office/officeart/2005/8/layout/hierarchy1"/>
    <dgm:cxn modelId="{5CB233E4-50D6-43FC-B50E-4725E4F90342}" type="presParOf" srcId="{F0DBD6FB-4272-458F-A605-D1A1DF543EF7}" destId="{965F6B1C-37C2-46EB-8773-F0485D5C8071}" srcOrd="1" destOrd="0" presId="urn:microsoft.com/office/officeart/2005/8/layout/hierarchy1"/>
    <dgm:cxn modelId="{4C391969-9CE8-4F0C-B6E3-24195329B185}" type="presParOf" srcId="{965F6B1C-37C2-46EB-8773-F0485D5C8071}" destId="{7BFB6A99-B960-4051-B499-3BC2CAA0D8A1}" srcOrd="0" destOrd="0" presId="urn:microsoft.com/office/officeart/2005/8/layout/hierarchy1"/>
    <dgm:cxn modelId="{38DCA3F5-C1D7-4353-8ED8-B4BC76E41E45}" type="presParOf" srcId="{7BFB6A99-B960-4051-B499-3BC2CAA0D8A1}" destId="{DDF24819-A36E-4B32-91EA-108D8593F4A5}" srcOrd="0" destOrd="0" presId="urn:microsoft.com/office/officeart/2005/8/layout/hierarchy1"/>
    <dgm:cxn modelId="{04E1637B-2DBC-4731-A19B-68FFFE20D95C}" type="presParOf" srcId="{7BFB6A99-B960-4051-B499-3BC2CAA0D8A1}" destId="{381DB31B-B549-466B-9C67-8899F73034D8}" srcOrd="1" destOrd="0" presId="urn:microsoft.com/office/officeart/2005/8/layout/hierarchy1"/>
    <dgm:cxn modelId="{86B1C144-7171-4BD8-93E7-9A467A530611}" type="presParOf" srcId="{965F6B1C-37C2-46EB-8773-F0485D5C8071}" destId="{08942971-8B05-4416-9532-D9F503D9BD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66728-EF1A-4027-9236-09AC81CE27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AACFA1-AE35-4F9C-97CD-BFD5F8945335}">
      <dgm:prSet/>
      <dgm:spPr/>
      <dgm:t>
        <a:bodyPr/>
        <a:lstStyle/>
        <a:p>
          <a:r>
            <a:rPr lang="en-GB"/>
            <a:t>83% at the Expected Standard</a:t>
          </a:r>
          <a:endParaRPr lang="en-US"/>
        </a:p>
      </dgm:t>
    </dgm:pt>
    <dgm:pt modelId="{372C54FC-FA2C-45BB-AB06-7AB74D144FB2}" type="parTrans" cxnId="{2EB16BAB-FE57-4F7A-B01E-76FAF447FDAE}">
      <dgm:prSet/>
      <dgm:spPr/>
      <dgm:t>
        <a:bodyPr/>
        <a:lstStyle/>
        <a:p>
          <a:endParaRPr lang="en-US"/>
        </a:p>
      </dgm:t>
    </dgm:pt>
    <dgm:pt modelId="{DE0662BF-AF9B-40CB-8DB1-676157EF1AAF}" type="sibTrans" cxnId="{2EB16BAB-FE57-4F7A-B01E-76FAF447FDAE}">
      <dgm:prSet/>
      <dgm:spPr/>
      <dgm:t>
        <a:bodyPr/>
        <a:lstStyle/>
        <a:p>
          <a:endParaRPr lang="en-US"/>
        </a:p>
      </dgm:t>
    </dgm:pt>
    <dgm:pt modelId="{20D8A712-1236-4EF9-A717-0AE834AA4D3A}">
      <dgm:prSet/>
      <dgm:spPr/>
      <dgm:t>
        <a:bodyPr/>
        <a:lstStyle/>
        <a:p>
          <a:r>
            <a:rPr lang="en-GB"/>
            <a:t>20% at the Expected Standard + Greater Depth</a:t>
          </a:r>
          <a:endParaRPr lang="en-US"/>
        </a:p>
      </dgm:t>
    </dgm:pt>
    <dgm:pt modelId="{4CB0A75A-8317-4F93-8A97-F24EACB63BB5}" type="parTrans" cxnId="{14D53342-E6C6-4267-B363-FEBB6F4A11B1}">
      <dgm:prSet/>
      <dgm:spPr/>
      <dgm:t>
        <a:bodyPr/>
        <a:lstStyle/>
        <a:p>
          <a:endParaRPr lang="en-US"/>
        </a:p>
      </dgm:t>
    </dgm:pt>
    <dgm:pt modelId="{57F34CA8-4DD5-4F6A-8D56-E5DB24445C70}" type="sibTrans" cxnId="{14D53342-E6C6-4267-B363-FEBB6F4A11B1}">
      <dgm:prSet/>
      <dgm:spPr/>
      <dgm:t>
        <a:bodyPr/>
        <a:lstStyle/>
        <a:p>
          <a:endParaRPr lang="en-US"/>
        </a:p>
      </dgm:t>
    </dgm:pt>
    <dgm:pt modelId="{6D34816E-2DD0-4D21-A582-E4B9A2D26187}" type="pres">
      <dgm:prSet presAssocID="{97766728-EF1A-4027-9236-09AC81CE27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7B12F7-280C-4DEE-9ADF-C8595702C1D5}" type="pres">
      <dgm:prSet presAssocID="{C2AACFA1-AE35-4F9C-97CD-BFD5F8945335}" presName="hierRoot1" presStyleCnt="0"/>
      <dgm:spPr/>
    </dgm:pt>
    <dgm:pt modelId="{BCF955CB-C110-4439-A1E1-CE8742A2B0BC}" type="pres">
      <dgm:prSet presAssocID="{C2AACFA1-AE35-4F9C-97CD-BFD5F8945335}" presName="composite" presStyleCnt="0"/>
      <dgm:spPr/>
    </dgm:pt>
    <dgm:pt modelId="{3A48E7FB-4B16-4D7F-8ED3-414B89B84016}" type="pres">
      <dgm:prSet presAssocID="{C2AACFA1-AE35-4F9C-97CD-BFD5F8945335}" presName="background" presStyleLbl="node0" presStyleIdx="0" presStyleCnt="2"/>
      <dgm:spPr/>
    </dgm:pt>
    <dgm:pt modelId="{2C2BA62C-7F5E-4083-B31A-C1308ED004E8}" type="pres">
      <dgm:prSet presAssocID="{C2AACFA1-AE35-4F9C-97CD-BFD5F8945335}" presName="text" presStyleLbl="fgAcc0" presStyleIdx="0" presStyleCnt="2">
        <dgm:presLayoutVars>
          <dgm:chPref val="3"/>
        </dgm:presLayoutVars>
      </dgm:prSet>
      <dgm:spPr/>
    </dgm:pt>
    <dgm:pt modelId="{F0021F5D-2AA8-495C-AB37-09D68025C22E}" type="pres">
      <dgm:prSet presAssocID="{C2AACFA1-AE35-4F9C-97CD-BFD5F8945335}" presName="hierChild2" presStyleCnt="0"/>
      <dgm:spPr/>
    </dgm:pt>
    <dgm:pt modelId="{E17A2595-624F-495B-A9EC-F0DDEFD1300D}" type="pres">
      <dgm:prSet presAssocID="{20D8A712-1236-4EF9-A717-0AE834AA4D3A}" presName="hierRoot1" presStyleCnt="0"/>
      <dgm:spPr/>
    </dgm:pt>
    <dgm:pt modelId="{D9432BFD-8370-4F7A-9746-7BA8BAC656C3}" type="pres">
      <dgm:prSet presAssocID="{20D8A712-1236-4EF9-A717-0AE834AA4D3A}" presName="composite" presStyleCnt="0"/>
      <dgm:spPr/>
    </dgm:pt>
    <dgm:pt modelId="{9DDB4E47-53FC-42E9-8940-629D3FAF9F42}" type="pres">
      <dgm:prSet presAssocID="{20D8A712-1236-4EF9-A717-0AE834AA4D3A}" presName="background" presStyleLbl="node0" presStyleIdx="1" presStyleCnt="2"/>
      <dgm:spPr/>
    </dgm:pt>
    <dgm:pt modelId="{FF34C68C-109B-4A8A-88B0-E052BE3BC044}" type="pres">
      <dgm:prSet presAssocID="{20D8A712-1236-4EF9-A717-0AE834AA4D3A}" presName="text" presStyleLbl="fgAcc0" presStyleIdx="1" presStyleCnt="2">
        <dgm:presLayoutVars>
          <dgm:chPref val="3"/>
        </dgm:presLayoutVars>
      </dgm:prSet>
      <dgm:spPr/>
    </dgm:pt>
    <dgm:pt modelId="{F855E3CE-A594-48FB-9806-64EC915DFFE0}" type="pres">
      <dgm:prSet presAssocID="{20D8A712-1236-4EF9-A717-0AE834AA4D3A}" presName="hierChild2" presStyleCnt="0"/>
      <dgm:spPr/>
    </dgm:pt>
  </dgm:ptLst>
  <dgm:cxnLst>
    <dgm:cxn modelId="{14D53342-E6C6-4267-B363-FEBB6F4A11B1}" srcId="{97766728-EF1A-4027-9236-09AC81CE270F}" destId="{20D8A712-1236-4EF9-A717-0AE834AA4D3A}" srcOrd="1" destOrd="0" parTransId="{4CB0A75A-8317-4F93-8A97-F24EACB63BB5}" sibTransId="{57F34CA8-4DD5-4F6A-8D56-E5DB24445C70}"/>
    <dgm:cxn modelId="{F1B2DE72-559C-4DAF-898E-26993F20B2AC}" type="presOf" srcId="{97766728-EF1A-4027-9236-09AC81CE270F}" destId="{6D34816E-2DD0-4D21-A582-E4B9A2D26187}" srcOrd="0" destOrd="0" presId="urn:microsoft.com/office/officeart/2005/8/layout/hierarchy1"/>
    <dgm:cxn modelId="{EE131F59-70E5-47EE-AC0B-90DD066B14E4}" type="presOf" srcId="{20D8A712-1236-4EF9-A717-0AE834AA4D3A}" destId="{FF34C68C-109B-4A8A-88B0-E052BE3BC044}" srcOrd="0" destOrd="0" presId="urn:microsoft.com/office/officeart/2005/8/layout/hierarchy1"/>
    <dgm:cxn modelId="{C70366A8-6704-4812-A018-9A4BFEFD9FCE}" type="presOf" srcId="{C2AACFA1-AE35-4F9C-97CD-BFD5F8945335}" destId="{2C2BA62C-7F5E-4083-B31A-C1308ED004E8}" srcOrd="0" destOrd="0" presId="urn:microsoft.com/office/officeart/2005/8/layout/hierarchy1"/>
    <dgm:cxn modelId="{2EB16BAB-FE57-4F7A-B01E-76FAF447FDAE}" srcId="{97766728-EF1A-4027-9236-09AC81CE270F}" destId="{C2AACFA1-AE35-4F9C-97CD-BFD5F8945335}" srcOrd="0" destOrd="0" parTransId="{372C54FC-FA2C-45BB-AB06-7AB74D144FB2}" sibTransId="{DE0662BF-AF9B-40CB-8DB1-676157EF1AAF}"/>
    <dgm:cxn modelId="{54FCEB88-FB57-409C-98D8-49D0F28D6262}" type="presParOf" srcId="{6D34816E-2DD0-4D21-A582-E4B9A2D26187}" destId="{FB7B12F7-280C-4DEE-9ADF-C8595702C1D5}" srcOrd="0" destOrd="0" presId="urn:microsoft.com/office/officeart/2005/8/layout/hierarchy1"/>
    <dgm:cxn modelId="{FDECA1F8-7859-44BD-8FA6-C79C336C71A0}" type="presParOf" srcId="{FB7B12F7-280C-4DEE-9ADF-C8595702C1D5}" destId="{BCF955CB-C110-4439-A1E1-CE8742A2B0BC}" srcOrd="0" destOrd="0" presId="urn:microsoft.com/office/officeart/2005/8/layout/hierarchy1"/>
    <dgm:cxn modelId="{A7BEE647-91DA-4E63-A735-34CB8E2043FA}" type="presParOf" srcId="{BCF955CB-C110-4439-A1E1-CE8742A2B0BC}" destId="{3A48E7FB-4B16-4D7F-8ED3-414B89B84016}" srcOrd="0" destOrd="0" presId="urn:microsoft.com/office/officeart/2005/8/layout/hierarchy1"/>
    <dgm:cxn modelId="{D9C9923A-5A1A-4B99-A8B6-80D6605DB06C}" type="presParOf" srcId="{BCF955CB-C110-4439-A1E1-CE8742A2B0BC}" destId="{2C2BA62C-7F5E-4083-B31A-C1308ED004E8}" srcOrd="1" destOrd="0" presId="urn:microsoft.com/office/officeart/2005/8/layout/hierarchy1"/>
    <dgm:cxn modelId="{0BFFFD76-9B99-4631-8B7E-7F66FB116A8D}" type="presParOf" srcId="{FB7B12F7-280C-4DEE-9ADF-C8595702C1D5}" destId="{F0021F5D-2AA8-495C-AB37-09D68025C22E}" srcOrd="1" destOrd="0" presId="urn:microsoft.com/office/officeart/2005/8/layout/hierarchy1"/>
    <dgm:cxn modelId="{AD6CDD26-1287-40BC-9048-0AD01703C5D6}" type="presParOf" srcId="{6D34816E-2DD0-4D21-A582-E4B9A2D26187}" destId="{E17A2595-624F-495B-A9EC-F0DDEFD1300D}" srcOrd="1" destOrd="0" presId="urn:microsoft.com/office/officeart/2005/8/layout/hierarchy1"/>
    <dgm:cxn modelId="{98F554AD-E89C-4578-ABC5-6DD9E7BC7602}" type="presParOf" srcId="{E17A2595-624F-495B-A9EC-F0DDEFD1300D}" destId="{D9432BFD-8370-4F7A-9746-7BA8BAC656C3}" srcOrd="0" destOrd="0" presId="urn:microsoft.com/office/officeart/2005/8/layout/hierarchy1"/>
    <dgm:cxn modelId="{A59CFE52-C33E-4A69-8A3E-BD44E07DE16E}" type="presParOf" srcId="{D9432BFD-8370-4F7A-9746-7BA8BAC656C3}" destId="{9DDB4E47-53FC-42E9-8940-629D3FAF9F42}" srcOrd="0" destOrd="0" presId="urn:microsoft.com/office/officeart/2005/8/layout/hierarchy1"/>
    <dgm:cxn modelId="{3FD56639-639B-4F2D-A851-D54EA12CCEDE}" type="presParOf" srcId="{D9432BFD-8370-4F7A-9746-7BA8BAC656C3}" destId="{FF34C68C-109B-4A8A-88B0-E052BE3BC044}" srcOrd="1" destOrd="0" presId="urn:microsoft.com/office/officeart/2005/8/layout/hierarchy1"/>
    <dgm:cxn modelId="{9BDBA144-2C43-48BF-8B2B-8DA3486128E0}" type="presParOf" srcId="{E17A2595-624F-495B-A9EC-F0DDEFD1300D}" destId="{F855E3CE-A594-48FB-9806-64EC915DFF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B488DB-125D-404A-ACD8-277D9A1585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3BF69-B3C6-4497-969C-620100E4A6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consistency modelling concrete resources across school</a:t>
          </a:r>
        </a:p>
      </dgm:t>
    </dgm:pt>
    <dgm:pt modelId="{3FAFD87C-6A6B-4C61-81D8-C84DC89E65B5}" type="parTrans" cxnId="{A8D52DEC-1CBD-4EA0-97E4-DC675776F917}">
      <dgm:prSet/>
      <dgm:spPr/>
      <dgm:t>
        <a:bodyPr/>
        <a:lstStyle/>
        <a:p>
          <a:endParaRPr lang="en-US"/>
        </a:p>
      </dgm:t>
    </dgm:pt>
    <dgm:pt modelId="{32874B72-7264-4CCC-ACD5-4F8843E003AA}" type="sibTrans" cxnId="{A8D52DEC-1CBD-4EA0-97E4-DC675776F917}">
      <dgm:prSet/>
      <dgm:spPr/>
      <dgm:t>
        <a:bodyPr/>
        <a:lstStyle/>
        <a:p>
          <a:endParaRPr lang="en-US"/>
        </a:p>
      </dgm:t>
    </dgm:pt>
    <dgm:pt modelId="{50964D16-0D84-468B-838F-CC30F0B259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Correct vocabulary being used consistently through the school</a:t>
          </a:r>
        </a:p>
      </dgm:t>
    </dgm:pt>
    <dgm:pt modelId="{E8E36F77-08AD-49C3-AB2C-2EDC242613B5}" type="parTrans" cxnId="{04240FE0-29F1-4B10-9527-512C5EF3D064}">
      <dgm:prSet/>
      <dgm:spPr/>
      <dgm:t>
        <a:bodyPr/>
        <a:lstStyle/>
        <a:p>
          <a:endParaRPr lang="en-US"/>
        </a:p>
      </dgm:t>
    </dgm:pt>
    <dgm:pt modelId="{1BB41243-216B-4E52-8842-7E101F1A4B90}" type="sibTrans" cxnId="{04240FE0-29F1-4B10-9527-512C5EF3D064}">
      <dgm:prSet/>
      <dgm:spPr/>
      <dgm:t>
        <a:bodyPr/>
        <a:lstStyle/>
        <a:p>
          <a:endParaRPr lang="en-US"/>
        </a:p>
      </dgm:t>
    </dgm:pt>
    <dgm:pt modelId="{09A7E0BF-355B-4209-88B1-5D3E8F0EA9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Pace of lessons slowed to allow the developing of greater fluency </a:t>
          </a:r>
        </a:p>
      </dgm:t>
    </dgm:pt>
    <dgm:pt modelId="{AFE06EB4-4121-4F7A-A0B4-F2B262CE0FE7}" type="parTrans" cxnId="{C1886E2B-0958-4BB4-BAF0-3D1893CBBDD9}">
      <dgm:prSet/>
      <dgm:spPr/>
      <dgm:t>
        <a:bodyPr/>
        <a:lstStyle/>
        <a:p>
          <a:endParaRPr lang="en-US"/>
        </a:p>
      </dgm:t>
    </dgm:pt>
    <dgm:pt modelId="{C99AC79F-F526-4D80-B423-720440748888}" type="sibTrans" cxnId="{C1886E2B-0958-4BB4-BAF0-3D1893CBBDD9}">
      <dgm:prSet/>
      <dgm:spPr/>
      <dgm:t>
        <a:bodyPr/>
        <a:lstStyle/>
        <a:p>
          <a:endParaRPr lang="en-US"/>
        </a:p>
      </dgm:t>
    </dgm:pt>
    <dgm:pt modelId="{4B0D765B-1665-4BC4-AD1A-0958CD1C29D0}" type="pres">
      <dgm:prSet presAssocID="{F6B488DB-125D-404A-ACD8-277D9A1585EE}" presName="root" presStyleCnt="0">
        <dgm:presLayoutVars>
          <dgm:dir/>
          <dgm:resizeHandles val="exact"/>
        </dgm:presLayoutVars>
      </dgm:prSet>
      <dgm:spPr/>
    </dgm:pt>
    <dgm:pt modelId="{35805A3B-FCA4-4B5D-B41E-A38BD7F9AB12}" type="pres">
      <dgm:prSet presAssocID="{C393BF69-B3C6-4497-969C-620100E4A6B9}" presName="compNode" presStyleCnt="0"/>
      <dgm:spPr/>
    </dgm:pt>
    <dgm:pt modelId="{3B2E7720-F27F-45EB-8EE4-B70DD817F549}" type="pres">
      <dgm:prSet presAssocID="{C393BF69-B3C6-4497-969C-620100E4A6B9}" presName="bgRect" presStyleLbl="bgShp" presStyleIdx="0" presStyleCnt="3"/>
      <dgm:spPr/>
    </dgm:pt>
    <dgm:pt modelId="{A8402853-3551-4117-9625-294E0023C061}" type="pres">
      <dgm:prSet presAssocID="{C393BF69-B3C6-4497-969C-620100E4A6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F32A563-1347-4233-9BB0-2522C94680CF}" type="pres">
      <dgm:prSet presAssocID="{C393BF69-B3C6-4497-969C-620100E4A6B9}" presName="spaceRect" presStyleCnt="0"/>
      <dgm:spPr/>
    </dgm:pt>
    <dgm:pt modelId="{0CD84B0A-E55C-4DD1-9F8D-B59DD282E1E3}" type="pres">
      <dgm:prSet presAssocID="{C393BF69-B3C6-4497-969C-620100E4A6B9}" presName="parTx" presStyleLbl="revTx" presStyleIdx="0" presStyleCnt="3">
        <dgm:presLayoutVars>
          <dgm:chMax val="0"/>
          <dgm:chPref val="0"/>
        </dgm:presLayoutVars>
      </dgm:prSet>
      <dgm:spPr/>
    </dgm:pt>
    <dgm:pt modelId="{19E7D836-6FB6-4CB5-8023-6F982F7D9B7F}" type="pres">
      <dgm:prSet presAssocID="{32874B72-7264-4CCC-ACD5-4F8843E003AA}" presName="sibTrans" presStyleCnt="0"/>
      <dgm:spPr/>
    </dgm:pt>
    <dgm:pt modelId="{87F3E6D5-73A6-4728-8003-F4791A3B962E}" type="pres">
      <dgm:prSet presAssocID="{50964D16-0D84-468B-838F-CC30F0B25950}" presName="compNode" presStyleCnt="0"/>
      <dgm:spPr/>
    </dgm:pt>
    <dgm:pt modelId="{33E0EE54-F25D-438E-A251-CDD67AB3A23D}" type="pres">
      <dgm:prSet presAssocID="{50964D16-0D84-468B-838F-CC30F0B25950}" presName="bgRect" presStyleLbl="bgShp" presStyleIdx="1" presStyleCnt="3"/>
      <dgm:spPr/>
    </dgm:pt>
    <dgm:pt modelId="{9117B5DF-BEF4-40B6-B554-6FE8F6B057E9}" type="pres">
      <dgm:prSet presAssocID="{50964D16-0D84-468B-838F-CC30F0B259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B162CBD-1DBC-4F12-9E21-12034DFAC7BC}" type="pres">
      <dgm:prSet presAssocID="{50964D16-0D84-468B-838F-CC30F0B25950}" presName="spaceRect" presStyleCnt="0"/>
      <dgm:spPr/>
    </dgm:pt>
    <dgm:pt modelId="{011C0484-EE8E-4A42-9FA5-4EEE1E7D64B4}" type="pres">
      <dgm:prSet presAssocID="{50964D16-0D84-468B-838F-CC30F0B25950}" presName="parTx" presStyleLbl="revTx" presStyleIdx="1" presStyleCnt="3">
        <dgm:presLayoutVars>
          <dgm:chMax val="0"/>
          <dgm:chPref val="0"/>
        </dgm:presLayoutVars>
      </dgm:prSet>
      <dgm:spPr/>
    </dgm:pt>
    <dgm:pt modelId="{0A1B0D7B-1F69-4417-8071-FBDCC9E183E8}" type="pres">
      <dgm:prSet presAssocID="{1BB41243-216B-4E52-8842-7E101F1A4B90}" presName="sibTrans" presStyleCnt="0"/>
      <dgm:spPr/>
    </dgm:pt>
    <dgm:pt modelId="{1981AB11-EDAC-456C-9CC9-2D4961E96427}" type="pres">
      <dgm:prSet presAssocID="{09A7E0BF-355B-4209-88B1-5D3E8F0EA967}" presName="compNode" presStyleCnt="0"/>
      <dgm:spPr/>
    </dgm:pt>
    <dgm:pt modelId="{F6177023-D4DA-4872-AA85-9CD736F9B627}" type="pres">
      <dgm:prSet presAssocID="{09A7E0BF-355B-4209-88B1-5D3E8F0EA967}" presName="bgRect" presStyleLbl="bgShp" presStyleIdx="2" presStyleCnt="3"/>
      <dgm:spPr/>
    </dgm:pt>
    <dgm:pt modelId="{84CB85F6-D44A-4CB2-AE00-3B051AABC1E4}" type="pres">
      <dgm:prSet presAssocID="{09A7E0BF-355B-4209-88B1-5D3E8F0EA9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88FA169-D20B-4A29-9713-F02BEAC40860}" type="pres">
      <dgm:prSet presAssocID="{09A7E0BF-355B-4209-88B1-5D3E8F0EA967}" presName="spaceRect" presStyleCnt="0"/>
      <dgm:spPr/>
    </dgm:pt>
    <dgm:pt modelId="{E9836978-2537-46AF-A6AE-3D76EA188E59}" type="pres">
      <dgm:prSet presAssocID="{09A7E0BF-355B-4209-88B1-5D3E8F0EA9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A565423-7E05-4B9E-B66F-0FDB4CF6D1FB}" type="presOf" srcId="{50964D16-0D84-468B-838F-CC30F0B25950}" destId="{011C0484-EE8E-4A42-9FA5-4EEE1E7D64B4}" srcOrd="0" destOrd="0" presId="urn:microsoft.com/office/officeart/2018/2/layout/IconVerticalSolidList"/>
    <dgm:cxn modelId="{C1886E2B-0958-4BB4-BAF0-3D1893CBBDD9}" srcId="{F6B488DB-125D-404A-ACD8-277D9A1585EE}" destId="{09A7E0BF-355B-4209-88B1-5D3E8F0EA967}" srcOrd="2" destOrd="0" parTransId="{AFE06EB4-4121-4F7A-A0B4-F2B262CE0FE7}" sibTransId="{C99AC79F-F526-4D80-B423-720440748888}"/>
    <dgm:cxn modelId="{EBD37747-C41F-488D-B322-99115768AD02}" type="presOf" srcId="{F6B488DB-125D-404A-ACD8-277D9A1585EE}" destId="{4B0D765B-1665-4BC4-AD1A-0958CD1C29D0}" srcOrd="0" destOrd="0" presId="urn:microsoft.com/office/officeart/2018/2/layout/IconVerticalSolidList"/>
    <dgm:cxn modelId="{AC7EFE76-D2C7-41B7-9616-288086917F9F}" type="presOf" srcId="{09A7E0BF-355B-4209-88B1-5D3E8F0EA967}" destId="{E9836978-2537-46AF-A6AE-3D76EA188E59}" srcOrd="0" destOrd="0" presId="urn:microsoft.com/office/officeart/2018/2/layout/IconVerticalSolidList"/>
    <dgm:cxn modelId="{9423E98A-F12C-4346-BC6D-8FC94DD08A44}" type="presOf" srcId="{C393BF69-B3C6-4497-969C-620100E4A6B9}" destId="{0CD84B0A-E55C-4DD1-9F8D-B59DD282E1E3}" srcOrd="0" destOrd="0" presId="urn:microsoft.com/office/officeart/2018/2/layout/IconVerticalSolidList"/>
    <dgm:cxn modelId="{04240FE0-29F1-4B10-9527-512C5EF3D064}" srcId="{F6B488DB-125D-404A-ACD8-277D9A1585EE}" destId="{50964D16-0D84-468B-838F-CC30F0B25950}" srcOrd="1" destOrd="0" parTransId="{E8E36F77-08AD-49C3-AB2C-2EDC242613B5}" sibTransId="{1BB41243-216B-4E52-8842-7E101F1A4B90}"/>
    <dgm:cxn modelId="{A8D52DEC-1CBD-4EA0-97E4-DC675776F917}" srcId="{F6B488DB-125D-404A-ACD8-277D9A1585EE}" destId="{C393BF69-B3C6-4497-969C-620100E4A6B9}" srcOrd="0" destOrd="0" parTransId="{3FAFD87C-6A6B-4C61-81D8-C84DC89E65B5}" sibTransId="{32874B72-7264-4CCC-ACD5-4F8843E003AA}"/>
    <dgm:cxn modelId="{4F4730F0-EE4E-4516-A9F5-B7C9F16E06C6}" type="presParOf" srcId="{4B0D765B-1665-4BC4-AD1A-0958CD1C29D0}" destId="{35805A3B-FCA4-4B5D-B41E-A38BD7F9AB12}" srcOrd="0" destOrd="0" presId="urn:microsoft.com/office/officeart/2018/2/layout/IconVerticalSolidList"/>
    <dgm:cxn modelId="{039F3EEF-08FD-4F2D-B997-D051D8290368}" type="presParOf" srcId="{35805A3B-FCA4-4B5D-B41E-A38BD7F9AB12}" destId="{3B2E7720-F27F-45EB-8EE4-B70DD817F549}" srcOrd="0" destOrd="0" presId="urn:microsoft.com/office/officeart/2018/2/layout/IconVerticalSolidList"/>
    <dgm:cxn modelId="{E419C144-4414-4D51-9476-9288069300B5}" type="presParOf" srcId="{35805A3B-FCA4-4B5D-B41E-A38BD7F9AB12}" destId="{A8402853-3551-4117-9625-294E0023C061}" srcOrd="1" destOrd="0" presId="urn:microsoft.com/office/officeart/2018/2/layout/IconVerticalSolidList"/>
    <dgm:cxn modelId="{84314189-548A-475A-8154-80CE4284F0B8}" type="presParOf" srcId="{35805A3B-FCA4-4B5D-B41E-A38BD7F9AB12}" destId="{CF32A563-1347-4233-9BB0-2522C94680CF}" srcOrd="2" destOrd="0" presId="urn:microsoft.com/office/officeart/2018/2/layout/IconVerticalSolidList"/>
    <dgm:cxn modelId="{F183D173-D63F-4D0F-A7D1-264BC3D5938C}" type="presParOf" srcId="{35805A3B-FCA4-4B5D-B41E-A38BD7F9AB12}" destId="{0CD84B0A-E55C-4DD1-9F8D-B59DD282E1E3}" srcOrd="3" destOrd="0" presId="urn:microsoft.com/office/officeart/2018/2/layout/IconVerticalSolidList"/>
    <dgm:cxn modelId="{F9343629-97CE-42DB-9498-F5B338405F16}" type="presParOf" srcId="{4B0D765B-1665-4BC4-AD1A-0958CD1C29D0}" destId="{19E7D836-6FB6-4CB5-8023-6F982F7D9B7F}" srcOrd="1" destOrd="0" presId="urn:microsoft.com/office/officeart/2018/2/layout/IconVerticalSolidList"/>
    <dgm:cxn modelId="{080F7D63-82CD-496E-8805-B538CE1ADE65}" type="presParOf" srcId="{4B0D765B-1665-4BC4-AD1A-0958CD1C29D0}" destId="{87F3E6D5-73A6-4728-8003-F4791A3B962E}" srcOrd="2" destOrd="0" presId="urn:microsoft.com/office/officeart/2018/2/layout/IconVerticalSolidList"/>
    <dgm:cxn modelId="{D2E3EC78-EFBF-42C5-ACE6-9867F4F5F7AE}" type="presParOf" srcId="{87F3E6D5-73A6-4728-8003-F4791A3B962E}" destId="{33E0EE54-F25D-438E-A251-CDD67AB3A23D}" srcOrd="0" destOrd="0" presId="urn:microsoft.com/office/officeart/2018/2/layout/IconVerticalSolidList"/>
    <dgm:cxn modelId="{489D3BDC-106F-4EEA-A830-69D27FCE09C8}" type="presParOf" srcId="{87F3E6D5-73A6-4728-8003-F4791A3B962E}" destId="{9117B5DF-BEF4-40B6-B554-6FE8F6B057E9}" srcOrd="1" destOrd="0" presId="urn:microsoft.com/office/officeart/2018/2/layout/IconVerticalSolidList"/>
    <dgm:cxn modelId="{B656F4B1-AFD9-487B-8344-8DE061E96C3F}" type="presParOf" srcId="{87F3E6D5-73A6-4728-8003-F4791A3B962E}" destId="{4B162CBD-1DBC-4F12-9E21-12034DFAC7BC}" srcOrd="2" destOrd="0" presId="urn:microsoft.com/office/officeart/2018/2/layout/IconVerticalSolidList"/>
    <dgm:cxn modelId="{790A4EE8-7F92-4036-A5E5-A3ED17985EDD}" type="presParOf" srcId="{87F3E6D5-73A6-4728-8003-F4791A3B962E}" destId="{011C0484-EE8E-4A42-9FA5-4EEE1E7D64B4}" srcOrd="3" destOrd="0" presId="urn:microsoft.com/office/officeart/2018/2/layout/IconVerticalSolidList"/>
    <dgm:cxn modelId="{0A928B7E-29FB-4F83-BB32-D357340132B1}" type="presParOf" srcId="{4B0D765B-1665-4BC4-AD1A-0958CD1C29D0}" destId="{0A1B0D7B-1F69-4417-8071-FBDCC9E183E8}" srcOrd="3" destOrd="0" presId="urn:microsoft.com/office/officeart/2018/2/layout/IconVerticalSolidList"/>
    <dgm:cxn modelId="{3A5E7883-4B2B-448E-94C8-0A74FB4D6C68}" type="presParOf" srcId="{4B0D765B-1665-4BC4-AD1A-0958CD1C29D0}" destId="{1981AB11-EDAC-456C-9CC9-2D4961E96427}" srcOrd="4" destOrd="0" presId="urn:microsoft.com/office/officeart/2018/2/layout/IconVerticalSolidList"/>
    <dgm:cxn modelId="{EB4E2146-A030-4DF2-AC80-DF501F9D3E09}" type="presParOf" srcId="{1981AB11-EDAC-456C-9CC9-2D4961E96427}" destId="{F6177023-D4DA-4872-AA85-9CD736F9B627}" srcOrd="0" destOrd="0" presId="urn:microsoft.com/office/officeart/2018/2/layout/IconVerticalSolidList"/>
    <dgm:cxn modelId="{F7FAB4AB-A91E-4119-A142-2CC3DBABB957}" type="presParOf" srcId="{1981AB11-EDAC-456C-9CC9-2D4961E96427}" destId="{84CB85F6-D44A-4CB2-AE00-3B051AABC1E4}" srcOrd="1" destOrd="0" presId="urn:microsoft.com/office/officeart/2018/2/layout/IconVerticalSolidList"/>
    <dgm:cxn modelId="{DEF7A440-343B-4E8F-BB0A-19BA4D7CDCB7}" type="presParOf" srcId="{1981AB11-EDAC-456C-9CC9-2D4961E96427}" destId="{088FA169-D20B-4A29-9713-F02BEAC40860}" srcOrd="2" destOrd="0" presId="urn:microsoft.com/office/officeart/2018/2/layout/IconVerticalSolidList"/>
    <dgm:cxn modelId="{AAAA0F8F-B607-40D8-91B4-06ECEA0BE4A1}" type="presParOf" srcId="{1981AB11-EDAC-456C-9CC9-2D4961E96427}" destId="{E9836978-2537-46AF-A6AE-3D76EA188E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013A4-2DB8-4022-A002-70A920A0EFA9}">
      <dsp:nvSpPr>
        <dsp:cNvPr id="0" name=""/>
        <dsp:cNvSpPr/>
      </dsp:nvSpPr>
      <dsp:spPr>
        <a:xfrm>
          <a:off x="1241" y="233896"/>
          <a:ext cx="4356705" cy="276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9881F-14E1-40D5-B6DA-EEF77FAB83C2}">
      <dsp:nvSpPr>
        <dsp:cNvPr id="0" name=""/>
        <dsp:cNvSpPr/>
      </dsp:nvSpPr>
      <dsp:spPr>
        <a:xfrm>
          <a:off x="485319" y="693771"/>
          <a:ext cx="4356705" cy="276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85% at the Expected Standard</a:t>
          </a:r>
          <a:endParaRPr lang="en-US" sz="5200" kern="1200"/>
        </a:p>
      </dsp:txBody>
      <dsp:txXfrm>
        <a:off x="566347" y="774799"/>
        <a:ext cx="4194649" cy="2604451"/>
      </dsp:txXfrm>
    </dsp:sp>
    <dsp:sp modelId="{EAA8F3CC-CD0B-413B-824C-85FDDF5A87F1}">
      <dsp:nvSpPr>
        <dsp:cNvPr id="0" name=""/>
        <dsp:cNvSpPr/>
      </dsp:nvSpPr>
      <dsp:spPr>
        <a:xfrm>
          <a:off x="5326103" y="233896"/>
          <a:ext cx="4356705" cy="276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B8EA6-5D43-4F98-B8F1-023CA57DA2B2}">
      <dsp:nvSpPr>
        <dsp:cNvPr id="0" name=""/>
        <dsp:cNvSpPr/>
      </dsp:nvSpPr>
      <dsp:spPr>
        <a:xfrm>
          <a:off x="5810181" y="693771"/>
          <a:ext cx="4356705" cy="276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73% National Average</a:t>
          </a:r>
          <a:endParaRPr lang="en-US" sz="5200" kern="1200"/>
        </a:p>
      </dsp:txBody>
      <dsp:txXfrm>
        <a:off x="5891209" y="774799"/>
        <a:ext cx="4194649" cy="2604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69584-FFA0-44E2-AD4F-08D0C984C6EA}">
      <dsp:nvSpPr>
        <dsp:cNvPr id="0" name=""/>
        <dsp:cNvSpPr/>
      </dsp:nvSpPr>
      <dsp:spPr>
        <a:xfrm>
          <a:off x="1241" y="233896"/>
          <a:ext cx="4356705" cy="276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388A7-2752-43A3-B439-91EAEC34D6BD}">
      <dsp:nvSpPr>
        <dsp:cNvPr id="0" name=""/>
        <dsp:cNvSpPr/>
      </dsp:nvSpPr>
      <dsp:spPr>
        <a:xfrm>
          <a:off x="485319" y="693771"/>
          <a:ext cx="4356705" cy="276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32% at the Expected Standard + Greater Depth</a:t>
          </a:r>
          <a:endParaRPr lang="en-US" sz="4000" kern="1200"/>
        </a:p>
      </dsp:txBody>
      <dsp:txXfrm>
        <a:off x="566347" y="774799"/>
        <a:ext cx="4194649" cy="2604451"/>
      </dsp:txXfrm>
    </dsp:sp>
    <dsp:sp modelId="{DDF24819-A36E-4B32-91EA-108D8593F4A5}">
      <dsp:nvSpPr>
        <dsp:cNvPr id="0" name=""/>
        <dsp:cNvSpPr/>
      </dsp:nvSpPr>
      <dsp:spPr>
        <a:xfrm>
          <a:off x="5326103" y="233896"/>
          <a:ext cx="4356705" cy="276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DB31B-B549-466B-9C67-8899F73034D8}">
      <dsp:nvSpPr>
        <dsp:cNvPr id="0" name=""/>
        <dsp:cNvSpPr/>
      </dsp:nvSpPr>
      <dsp:spPr>
        <a:xfrm>
          <a:off x="5810181" y="693771"/>
          <a:ext cx="4356705" cy="276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11% National Average</a:t>
          </a:r>
          <a:endParaRPr lang="en-US" sz="4000" kern="1200"/>
        </a:p>
      </dsp:txBody>
      <dsp:txXfrm>
        <a:off x="5891209" y="774799"/>
        <a:ext cx="4194649" cy="2604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8E7FB-4B16-4D7F-8ED3-414B89B84016}">
      <dsp:nvSpPr>
        <dsp:cNvPr id="0" name=""/>
        <dsp:cNvSpPr/>
      </dsp:nvSpPr>
      <dsp:spPr>
        <a:xfrm>
          <a:off x="1283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BA62C-7F5E-4083-B31A-C1308ED004E8}">
      <dsp:nvSpPr>
        <dsp:cNvPr id="0" name=""/>
        <dsp:cNvSpPr/>
      </dsp:nvSpPr>
      <dsp:spPr>
        <a:xfrm>
          <a:off x="501904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83% at the Expected Standard</a:t>
          </a:r>
          <a:endParaRPr lang="en-US" sz="4200" kern="1200"/>
        </a:p>
      </dsp:txBody>
      <dsp:txXfrm>
        <a:off x="585701" y="1069830"/>
        <a:ext cx="4337991" cy="2693452"/>
      </dsp:txXfrm>
    </dsp:sp>
    <dsp:sp modelId="{9DDB4E47-53FC-42E9-8940-629D3FAF9F42}">
      <dsp:nvSpPr>
        <dsp:cNvPr id="0" name=""/>
        <dsp:cNvSpPr/>
      </dsp:nvSpPr>
      <dsp:spPr>
        <a:xfrm>
          <a:off x="5508110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C68C-109B-4A8A-88B0-E052BE3BC044}">
      <dsp:nvSpPr>
        <dsp:cNvPr id="0" name=""/>
        <dsp:cNvSpPr/>
      </dsp:nvSpPr>
      <dsp:spPr>
        <a:xfrm>
          <a:off x="6008730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/>
            <a:t>20% at the Expected Standard + Greater Depth</a:t>
          </a:r>
          <a:endParaRPr lang="en-US" sz="4200" kern="1200"/>
        </a:p>
      </dsp:txBody>
      <dsp:txXfrm>
        <a:off x="6092527" y="1069830"/>
        <a:ext cx="4337991" cy="2693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E7720-F27F-45EB-8EE4-B70DD817F549}">
      <dsp:nvSpPr>
        <dsp:cNvPr id="0" name=""/>
        <dsp:cNvSpPr/>
      </dsp:nvSpPr>
      <dsp:spPr>
        <a:xfrm>
          <a:off x="0" y="450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02853-3551-4117-9625-294E0023C061}">
      <dsp:nvSpPr>
        <dsp:cNvPr id="0" name=""/>
        <dsp:cNvSpPr/>
      </dsp:nvSpPr>
      <dsp:spPr>
        <a:xfrm>
          <a:off x="319204" y="237875"/>
          <a:ext cx="580371" cy="5803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84B0A-E55C-4DD1-9F8D-B59DD282E1E3}">
      <dsp:nvSpPr>
        <dsp:cNvPr id="0" name=""/>
        <dsp:cNvSpPr/>
      </dsp:nvSpPr>
      <dsp:spPr>
        <a:xfrm>
          <a:off x="1218780" y="450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More consistency modelling concrete resources across school</a:t>
          </a:r>
        </a:p>
      </dsp:txBody>
      <dsp:txXfrm>
        <a:off x="1218780" y="450"/>
        <a:ext cx="8949347" cy="1055221"/>
      </dsp:txXfrm>
    </dsp:sp>
    <dsp:sp modelId="{33E0EE54-F25D-438E-A251-CDD67AB3A23D}">
      <dsp:nvSpPr>
        <dsp:cNvPr id="0" name=""/>
        <dsp:cNvSpPr/>
      </dsp:nvSpPr>
      <dsp:spPr>
        <a:xfrm>
          <a:off x="0" y="1319477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7B5DF-BEF4-40B6-B554-6FE8F6B057E9}">
      <dsp:nvSpPr>
        <dsp:cNvPr id="0" name=""/>
        <dsp:cNvSpPr/>
      </dsp:nvSpPr>
      <dsp:spPr>
        <a:xfrm>
          <a:off x="319204" y="1556902"/>
          <a:ext cx="580371" cy="580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C0484-EE8E-4A42-9FA5-4EEE1E7D64B4}">
      <dsp:nvSpPr>
        <dsp:cNvPr id="0" name=""/>
        <dsp:cNvSpPr/>
      </dsp:nvSpPr>
      <dsp:spPr>
        <a:xfrm>
          <a:off x="1218780" y="1319477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Correct vocabulary being used consistently through the school</a:t>
          </a:r>
        </a:p>
      </dsp:txBody>
      <dsp:txXfrm>
        <a:off x="1218780" y="1319477"/>
        <a:ext cx="8949347" cy="1055221"/>
      </dsp:txXfrm>
    </dsp:sp>
    <dsp:sp modelId="{F6177023-D4DA-4872-AA85-9CD736F9B627}">
      <dsp:nvSpPr>
        <dsp:cNvPr id="0" name=""/>
        <dsp:cNvSpPr/>
      </dsp:nvSpPr>
      <dsp:spPr>
        <a:xfrm>
          <a:off x="0" y="2638503"/>
          <a:ext cx="10168127" cy="10552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B85F6-D44A-4CB2-AE00-3B051AABC1E4}">
      <dsp:nvSpPr>
        <dsp:cNvPr id="0" name=""/>
        <dsp:cNvSpPr/>
      </dsp:nvSpPr>
      <dsp:spPr>
        <a:xfrm>
          <a:off x="319204" y="2875928"/>
          <a:ext cx="580371" cy="5803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36978-2537-46AF-A6AE-3D76EA188E59}">
      <dsp:nvSpPr>
        <dsp:cNvPr id="0" name=""/>
        <dsp:cNvSpPr/>
      </dsp:nvSpPr>
      <dsp:spPr>
        <a:xfrm>
          <a:off x="1218780" y="2638503"/>
          <a:ext cx="8949347" cy="105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8" tIns="111678" rIns="111678" bIns="1116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Pace of lessons slowed to allow the developing of greater fluency </a:t>
          </a:r>
        </a:p>
      </dsp:txBody>
      <dsp:txXfrm>
        <a:off x="1218780" y="2638503"/>
        <a:ext cx="8949347" cy="1055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9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lex maths formulae on a blackboard">
            <a:extLst>
              <a:ext uri="{FF2B5EF4-FFF2-40B4-BE49-F238E27FC236}">
                <a16:creationId xmlns:a16="http://schemas.microsoft.com/office/drawing/2014/main" id="{B1174914-F9D6-9DA4-5ACE-9471705D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8" r="-1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3A719-7BD0-F14A-D942-B69EACAB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400">
                <a:solidFill>
                  <a:schemeClr val="bg1"/>
                </a:solidFill>
              </a:rPr>
              <a:t>Mathematics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DB541-AB67-9753-0C6D-2410916DB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322B3-EE56-9093-751C-7F0D1DDB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/>
              <a:t>Scaffolding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26797-71A0-2BEA-3F80-422E3610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700"/>
              <a:t>If the child is strong at Maths, teach them something harder?</a:t>
            </a:r>
          </a:p>
          <a:p>
            <a:endParaRPr lang="en-GB" sz="1700"/>
          </a:p>
          <a:p>
            <a:r>
              <a:rPr lang="en-GB" sz="1700"/>
              <a:t>Y6 needs Y5</a:t>
            </a:r>
          </a:p>
          <a:p>
            <a:r>
              <a:rPr lang="en-GB" sz="1700"/>
              <a:t>Y5 needs Y4</a:t>
            </a:r>
          </a:p>
          <a:p>
            <a:r>
              <a:rPr lang="en-GB" sz="1700"/>
              <a:t>Y4 needs Y3</a:t>
            </a:r>
          </a:p>
          <a:p>
            <a:pPr marL="0" indent="0">
              <a:buNone/>
            </a:pPr>
            <a:endParaRPr lang="en-GB" sz="1700"/>
          </a:p>
          <a:p>
            <a:pPr marL="0" indent="0">
              <a:buNone/>
            </a:pPr>
            <a:r>
              <a:rPr lang="en-GB" sz="1700"/>
              <a:t>Etc Etc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AE7C93-93C8-9DD6-4414-57F6AE0D2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6" r="2917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23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A02E4-0999-5FD4-BE43-655237C7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/>
              <a:t>Reception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CE0F-B8F8-ECF4-1B54-69794F357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GB" sz="1700"/>
              <a:t>Numbers 1-9</a:t>
            </a:r>
          </a:p>
          <a:p>
            <a:r>
              <a:rPr lang="en-GB" sz="1700"/>
              <a:t>1 more</a:t>
            </a:r>
          </a:p>
          <a:p>
            <a:r>
              <a:rPr lang="en-GB" sz="1700"/>
              <a:t>1 less</a:t>
            </a:r>
          </a:p>
          <a:p>
            <a:r>
              <a:rPr lang="en-GB" sz="1700"/>
              <a:t>How many?</a:t>
            </a:r>
          </a:p>
        </p:txBody>
      </p:sp>
      <p:pic>
        <p:nvPicPr>
          <p:cNvPr id="5" name="Picture 4" descr="Rubberized numbers on the wall">
            <a:extLst>
              <a:ext uri="{FF2B5EF4-FFF2-40B4-BE49-F238E27FC236}">
                <a16:creationId xmlns:a16="http://schemas.microsoft.com/office/drawing/2014/main" id="{DD77415F-3F89-F7C6-C8F4-14AE1FF10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5" r="1569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12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CCC7A-6443-5832-D3C0-5D16155F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Y1 - Addition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6BD3C9-D0CA-B634-FC14-272078C60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942050"/>
            <a:ext cx="6408836" cy="482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AF9B2-5A02-FE95-062D-04B0E9D6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Y2 - Addition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835948-93E9-888F-A3C3-627F00395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950060"/>
            <a:ext cx="6408836" cy="48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EB169-9ED1-55AB-C9CE-4CFE6AA1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Y3 - Addition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57D3F-4EF5-8C3E-57F8-22FFD87A7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68"/>
          <a:stretch/>
        </p:blipFill>
        <p:spPr>
          <a:xfrm>
            <a:off x="5414356" y="1052556"/>
            <a:ext cx="6408836" cy="46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5AC0B7-5860-33D7-87C6-F85B56C6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Y4 - Addition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E8108-901E-B2DD-6647-08C0BC1CC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356" y="990116"/>
            <a:ext cx="6408836" cy="47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73256-8FE4-B109-3351-5543B707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Y5 / Y6 - Addition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99849A-7B72-FD6C-8FED-ABD91DD4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2" y="2139484"/>
            <a:ext cx="5390147" cy="40965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253D40-461E-D806-0CE4-57B4A0A76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72"/>
          <a:stretch/>
        </p:blipFill>
        <p:spPr>
          <a:xfrm>
            <a:off x="6255230" y="2139484"/>
            <a:ext cx="5506271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6557-39E5-4206-A4BA-E37BF936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7E6AFC6-70B9-9521-9224-84B6EA78F9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22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1655A-44C7-A3E4-E7F7-6F42492C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5200"/>
              <a:t>Thank you!</a:t>
            </a:r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501ED5CC-B9AF-CF95-B739-AD6415491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6" r="26853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94BC-3E2D-69CD-16F3-E40053AB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en-GB" sz="1800"/>
              <a:t>Questions?</a:t>
            </a:r>
          </a:p>
          <a:p>
            <a:r>
              <a:rPr lang="en-GB" sz="1800"/>
              <a:t>Next time?</a:t>
            </a:r>
          </a:p>
        </p:txBody>
      </p:sp>
    </p:spTree>
    <p:extLst>
      <p:ext uri="{BB962C8B-B14F-4D97-AF65-F5344CB8AC3E}">
        <p14:creationId xmlns:p14="http://schemas.microsoft.com/office/powerpoint/2010/main" val="74802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0595-55A0-65DC-C2C9-BA824DDD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Y6 SATs - 2023</a:t>
            </a:r>
            <a:endParaRPr lang="en-GB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60DC1F1-A8DD-94E8-A6CC-6E13302BCB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901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0595-55A0-65DC-C2C9-BA824DDD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Y6 SATs - 2023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35A2A7-152D-8D6B-8748-4486186C52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44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9015D-BA85-6BFA-4A1B-591F7ECC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St. Joseph’s Data - 2023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2121E9-360B-618E-6E6E-241C534ED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82457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47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D0B80-AAFE-60DB-5F93-D74862F2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NCETM – Mastery of Maths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74119C-87F2-44A1-DBCA-4BF188B65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657618"/>
            <a:ext cx="6846363" cy="53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6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D8DFE-7E67-3C87-F37B-CB621561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Year 6 – Lower 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F460CB4-B205-E665-4BC8-44263B637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7011" y="625683"/>
            <a:ext cx="4241557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425F2-071E-CCDE-BEAB-5C2280ED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Year 6 – Lower Ability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5901F-A44F-549C-0F66-2591FC424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420" y="2139484"/>
            <a:ext cx="4346432" cy="4096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1EFF0-33E0-F830-E060-79E6B8AA3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2" y="2313037"/>
            <a:ext cx="5596128" cy="3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4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35E9E-9570-BEFD-E474-042392C1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Year 6 – Middle Ability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C77AD33-5B9B-66FA-FE3C-6611CEC9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780" y="2222100"/>
            <a:ext cx="4763386" cy="40965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B23B48-2ED2-F85F-F31B-E8BD092E5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215" y="2304716"/>
            <a:ext cx="5596128" cy="39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9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F33D2-E6A0-88E0-8181-A130D4CD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Year 6 – Greater Depth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1FA13-CA97-F2F5-6D82-30BE9603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9682"/>
            <a:ext cx="5596128" cy="3707434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345C3A-C33E-EDDA-C162-408B4578D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092" y="2758450"/>
            <a:ext cx="5596128" cy="29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718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169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Calibri</vt:lpstr>
      <vt:lpstr>Neue Haas Grotesk Text Pro</vt:lpstr>
      <vt:lpstr>AccentBoxVTI</vt:lpstr>
      <vt:lpstr>Mathematics Workshop</vt:lpstr>
      <vt:lpstr>Y6 SATs - 2023</vt:lpstr>
      <vt:lpstr>Y6 SATs - 2023</vt:lpstr>
      <vt:lpstr>St. Joseph’s Data - 2023</vt:lpstr>
      <vt:lpstr>NCETM – Mastery of Maths</vt:lpstr>
      <vt:lpstr>Year 6 – Lower Ability</vt:lpstr>
      <vt:lpstr>Year 6 – Lower Ability</vt:lpstr>
      <vt:lpstr>Year 6 – Middle Ability</vt:lpstr>
      <vt:lpstr>Year 6 – Greater Depth</vt:lpstr>
      <vt:lpstr>Scaffolding </vt:lpstr>
      <vt:lpstr>Reception</vt:lpstr>
      <vt:lpstr>Y1 - Addition</vt:lpstr>
      <vt:lpstr>Y2 - Addition</vt:lpstr>
      <vt:lpstr>Y3 - Addition</vt:lpstr>
      <vt:lpstr>Y4 - Addition</vt:lpstr>
      <vt:lpstr>Y5 / Y6 - Addition</vt:lpstr>
      <vt:lpstr>What Next?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Workshop</dc:title>
  <dc:creator>James Astle</dc:creator>
  <cp:lastModifiedBy>James Astle</cp:lastModifiedBy>
  <cp:revision>3</cp:revision>
  <dcterms:created xsi:type="dcterms:W3CDTF">2023-10-12T07:07:49Z</dcterms:created>
  <dcterms:modified xsi:type="dcterms:W3CDTF">2023-10-12T08:17:01Z</dcterms:modified>
</cp:coreProperties>
</file>