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6" r:id="rId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13005-74B0-477E-9B5E-692B0B1EE89D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03F6-B487-4849-B894-B9E4AF8EC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4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54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4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4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4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9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3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4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23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7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07BC-7CFF-452F-888B-AE43AB51AE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A2F7-F166-42FB-BF95-7DDC932A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5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220" y="469690"/>
            <a:ext cx="9159354" cy="34240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25">
                <a:latin typeface="Twinkl ExtraBold" panose="02000000000000000000" pitchFamily="2" charset="0"/>
              </a:rPr>
              <a:t>Spring </a:t>
            </a:r>
            <a:r>
              <a:rPr lang="en-US" sz="1625" dirty="0">
                <a:latin typeface="Twinkl ExtraBold" panose="02000000000000000000" pitchFamily="2" charset="0"/>
              </a:rPr>
              <a:t>2: Plants &amp; </a:t>
            </a:r>
            <a:r>
              <a:rPr lang="en-US" sz="1625">
                <a:latin typeface="Twinkl ExtraBold" panose="02000000000000000000" pitchFamily="2" charset="0"/>
              </a:rPr>
              <a:t>Life Cycles</a:t>
            </a:r>
            <a:r>
              <a:rPr lang="en-US" sz="1625" dirty="0">
                <a:latin typeface="Twinkl ExtraBold" panose="02000000000000000000" pitchFamily="2" charset="0"/>
              </a:rPr>
              <a:t>												Nursery</a:t>
            </a:r>
            <a:endParaRPr lang="en-GB" sz="1625" dirty="0">
              <a:latin typeface="Twinkl ExtraBol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1270" r="-1"/>
          <a:stretch/>
        </p:blipFill>
        <p:spPr>
          <a:xfrm>
            <a:off x="8795084" y="316755"/>
            <a:ext cx="737593" cy="64826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B74CB3-A978-43FA-8181-7E2257DAA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91258"/>
              </p:ext>
            </p:extLst>
          </p:nvPr>
        </p:nvGraphicFramePr>
        <p:xfrm>
          <a:off x="530879" y="1097778"/>
          <a:ext cx="4090736" cy="221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023">
                  <a:extLst>
                    <a:ext uri="{9D8B030D-6E8A-4147-A177-3AD203B41FA5}">
                      <a16:colId xmlns:a16="http://schemas.microsoft.com/office/drawing/2014/main" val="2568699806"/>
                    </a:ext>
                  </a:extLst>
                </a:gridCol>
                <a:gridCol w="2128713">
                  <a:extLst>
                    <a:ext uri="{9D8B030D-6E8A-4147-A177-3AD203B41FA5}">
                      <a16:colId xmlns:a16="http://schemas.microsoft.com/office/drawing/2014/main" val="3968548572"/>
                    </a:ext>
                  </a:extLst>
                </a:gridCol>
              </a:tblGrid>
              <a:tr h="3759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winkl" panose="02000000000000000000" pitchFamily="2" charset="0"/>
                        </a:rPr>
                        <a:t>Key Vocabulary</a:t>
                      </a:r>
                      <a:endParaRPr lang="en-GB" sz="1600" b="1" dirty="0">
                        <a:latin typeface="Twinkl" panose="02000000000000000000" pitchFamily="2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72885"/>
                  </a:ext>
                </a:extLst>
              </a:tr>
              <a:tr h="287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inkl" panose="02000000000000000000" pitchFamily="2" charset="0"/>
                        </a:rPr>
                        <a:t>Soil </a:t>
                      </a:r>
                      <a:endParaRPr lang="en-GB" sz="1400" dirty="0"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inkl" panose="02000000000000000000" pitchFamily="2" charset="0"/>
                        </a:rPr>
                        <a:t>seed</a:t>
                      </a:r>
                      <a:endParaRPr lang="en-GB" sz="1400" dirty="0"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626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inkl" panose="02000000000000000000" pitchFamily="2" charset="0"/>
                        </a:rPr>
                        <a:t>Grow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Twinkl" panose="02000000000000000000" pitchFamily="2" charset="0"/>
                        </a:rPr>
                        <a:t>Butterfly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873173"/>
                  </a:ext>
                </a:extLst>
              </a:tr>
              <a:tr h="3123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inkl" panose="02000000000000000000" pitchFamily="2" charset="0"/>
                        </a:rPr>
                        <a:t>Chrysalis </a:t>
                      </a:r>
                      <a:endParaRPr lang="en-GB" sz="1400" dirty="0"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inkl" panose="02000000000000000000" pitchFamily="2" charset="0"/>
                        </a:rPr>
                        <a:t>caterpillar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30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inkl" panose="02000000000000000000" pitchFamily="2" charset="0"/>
                        </a:rPr>
                        <a:t>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inkl" panose="02000000000000000000" pitchFamily="2" charset="0"/>
                        </a:rPr>
                        <a:t>cocoon</a:t>
                      </a:r>
                      <a:endParaRPr lang="en-GB" sz="1400" dirty="0"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6110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inkl" panose="02000000000000000000" pitchFamily="2" charset="0"/>
                        </a:rPr>
                        <a:t>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inkl" panose="02000000000000000000" pitchFamily="2" charset="0"/>
                        </a:rPr>
                        <a:t>water</a:t>
                      </a:r>
                      <a:endParaRPr lang="en-GB" sz="1400" dirty="0"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960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inkl" panose="02000000000000000000" pitchFamily="2" charset="0"/>
                        </a:rPr>
                        <a:t>Sun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inkl" panose="02000000000000000000" pitchFamily="2" charset="0"/>
                        </a:rPr>
                        <a:t>Life-cycle</a:t>
                      </a:r>
                      <a:endParaRPr lang="en-GB" sz="1400" dirty="0"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9893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40D7D8F-A0B8-4272-8C9D-93D2D39FE058}"/>
              </a:ext>
            </a:extLst>
          </p:cNvPr>
          <p:cNvSpPr txBox="1"/>
          <p:nvPr/>
        </p:nvSpPr>
        <p:spPr>
          <a:xfrm>
            <a:off x="211734" y="4545223"/>
            <a:ext cx="5017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winkl" panose="02000000000000000000" pitchFamily="2" charset="0"/>
              </a:rPr>
              <a:t>I can…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winkl" panose="02000000000000000000" pitchFamily="2" charset="0"/>
              </a:rPr>
              <a:t>Play co-operatively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winkl" panose="02000000000000000000" pitchFamily="2" charset="0"/>
              </a:rPr>
              <a:t>Manage conflicts in an appropriate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winkl" panose="02000000000000000000" pitchFamily="2" charset="0"/>
              </a:rPr>
              <a:t>Take part in group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winkl" panose="02000000000000000000" pitchFamily="2" charset="0"/>
              </a:rPr>
              <a:t>Use longer sentences and express a point of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winkl" panose="02000000000000000000" pitchFamily="2" charset="0"/>
              </a:rPr>
              <a:t>Sequence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winkl" panose="02000000000000000000" pitchFamily="2" charset="0"/>
              </a:rPr>
              <a:t>Understand what plants need to grow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winkl" panose="02000000000000000000" pitchFamily="2" charset="0"/>
              </a:rPr>
              <a:t>Learn about the life cycle of a caterpillar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E10622-E93F-491A-94CF-EBA23010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61" t="60727" r="27000" b="18648"/>
          <a:stretch/>
        </p:blipFill>
        <p:spPr>
          <a:xfrm>
            <a:off x="6560023" y="4194013"/>
            <a:ext cx="3218989" cy="1286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FB7FA2-309A-43F5-9012-8683CAECEA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59" t="62082" r="53422" b="18948"/>
          <a:stretch/>
        </p:blipFill>
        <p:spPr>
          <a:xfrm>
            <a:off x="7378083" y="5480121"/>
            <a:ext cx="2496714" cy="1209945"/>
          </a:xfrm>
          <a:prstGeom prst="rect">
            <a:avLst/>
          </a:prstGeom>
        </p:spPr>
      </p:pic>
      <p:pic>
        <p:nvPicPr>
          <p:cNvPr id="22" name="Picture 21" descr="The Very Hungry Caterpillar - Wikipedia">
            <a:extLst>
              <a:ext uri="{FF2B5EF4-FFF2-40B4-BE49-F238E27FC236}">
                <a16:creationId xmlns:a16="http://schemas.microsoft.com/office/drawing/2014/main" id="{E9347A6E-7B10-4473-8789-93F1F63172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97" y="1011898"/>
            <a:ext cx="1080480" cy="974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t's Quacking Time! : Waddell, Martin, Barton, Jill: Amazon.co.uk: Books">
            <a:extLst>
              <a:ext uri="{FF2B5EF4-FFF2-40B4-BE49-F238E27FC236}">
                <a16:creationId xmlns:a16="http://schemas.microsoft.com/office/drawing/2014/main" id="{E330EFCB-FAF6-4484-A9B7-8C80AACD5E8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01" y="1011898"/>
            <a:ext cx="1428207" cy="120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The Enormous Turnip (Picture Books) : Katie Daynes, Georgien Overwater:  Amazon.co.uk: Books">
            <a:extLst>
              <a:ext uri="{FF2B5EF4-FFF2-40B4-BE49-F238E27FC236}">
                <a16:creationId xmlns:a16="http://schemas.microsoft.com/office/drawing/2014/main" id="{29F23645-174F-48F0-9A9B-014A5FB59CE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78" y="962635"/>
            <a:ext cx="1318541" cy="121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Jasper: Jasper's Beanstalk: Amazon.co.uk: Nick Butterworth, Mick Inkpen:  9780340945117: Books">
            <a:extLst>
              <a:ext uri="{FF2B5EF4-FFF2-40B4-BE49-F238E27FC236}">
                <a16:creationId xmlns:a16="http://schemas.microsoft.com/office/drawing/2014/main" id="{96F3E0DE-02A8-40AE-A70D-E8C7764C6E3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38" y="2245423"/>
            <a:ext cx="1176924" cy="141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Errol's Garden (Child's Play Library): Amazon.co.uk: Hibbs, Gillian, Hibbs,  Gillian: 9781786280848: Books">
            <a:extLst>
              <a:ext uri="{FF2B5EF4-FFF2-40B4-BE49-F238E27FC236}">
                <a16:creationId xmlns:a16="http://schemas.microsoft.com/office/drawing/2014/main" id="{51540400-F6DA-423F-B4AA-11A5551B8F1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62" y="2240897"/>
            <a:ext cx="1176923" cy="141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Who is in the Egg? by Alexandra Milton (9781914912016/Paperback) |  LoveReading4Kids">
            <a:extLst>
              <a:ext uri="{FF2B5EF4-FFF2-40B4-BE49-F238E27FC236}">
                <a16:creationId xmlns:a16="http://schemas.microsoft.com/office/drawing/2014/main" id="{CC6C2232-CB28-434D-B6A7-8C1EE831BED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85" y="2240897"/>
            <a:ext cx="1176923" cy="141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Growing Cress Instructions (SB4883) - SparkleBox">
            <a:extLst>
              <a:ext uri="{FF2B5EF4-FFF2-40B4-BE49-F238E27FC236}">
                <a16:creationId xmlns:a16="http://schemas.microsoft.com/office/drawing/2014/main" id="{F2C400F6-3FF4-4451-AA3F-FBCB67FDB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7588" r="9893" b="8886"/>
          <a:stretch/>
        </p:blipFill>
        <p:spPr bwMode="auto">
          <a:xfrm>
            <a:off x="5229634" y="5480121"/>
            <a:ext cx="1696887" cy="11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9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7210CC-FF72-449B-AD93-79644D1F9705}"/>
              </a:ext>
            </a:extLst>
          </p:cNvPr>
          <p:cNvSpPr txBox="1"/>
          <p:nvPr/>
        </p:nvSpPr>
        <p:spPr>
          <a:xfrm>
            <a:off x="-509554" y="-1868978"/>
            <a:ext cx="9475604" cy="6418238"/>
          </a:xfrm>
          <a:prstGeom prst="rect">
            <a:avLst/>
          </a:prstGeom>
          <a:noFill/>
          <a:ln w="98425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80868-57CE-4483-8D71-DE49E8A783F7}"/>
              </a:ext>
            </a:extLst>
          </p:cNvPr>
          <p:cNvSpPr txBox="1"/>
          <p:nvPr/>
        </p:nvSpPr>
        <p:spPr>
          <a:xfrm>
            <a:off x="225615" y="219881"/>
            <a:ext cx="9475604" cy="6418238"/>
          </a:xfrm>
          <a:prstGeom prst="rect">
            <a:avLst/>
          </a:prstGeom>
          <a:noFill/>
          <a:ln w="98425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41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2084</TotalTime>
  <Words>75</Words>
  <Application>Microsoft Office PowerPoint</Application>
  <PresentationFormat>A4 Paper (210x297 mm)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Twinkl</vt:lpstr>
      <vt:lpstr>Twinkl ExtraBold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sanchia watt</dc:creator>
  <cp:lastModifiedBy>mercerj</cp:lastModifiedBy>
  <cp:revision>100</cp:revision>
  <dcterms:created xsi:type="dcterms:W3CDTF">2022-04-25T20:16:20Z</dcterms:created>
  <dcterms:modified xsi:type="dcterms:W3CDTF">2023-02-22T16:41:18Z</dcterms:modified>
</cp:coreProperties>
</file>