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4" r:id="rId3"/>
    <p:sldId id="263" r:id="rId4"/>
    <p:sldId id="285" r:id="rId5"/>
    <p:sldId id="288" r:id="rId6"/>
    <p:sldId id="282" r:id="rId7"/>
    <p:sldId id="266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905817-731F-4998-AB66-25F7C12BFABA}" v="157" dt="2025-01-06T13:27:59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36.png"/><Relationship Id="rId2" Type="http://schemas.openxmlformats.org/officeDocument/2006/relationships/hyperlink" Target="https://www.rlss.org.uk/Pages/Category/water-safety-information" TargetMode="External"/><Relationship Id="rId16" Type="http://schemas.openxmlformats.org/officeDocument/2006/relationships/image" Target="../media/image35.svg"/><Relationship Id="rId20" Type="http://schemas.openxmlformats.org/officeDocument/2006/relationships/image" Target="../media/image39.svg"/><Relationship Id="rId1" Type="http://schemas.openxmlformats.org/officeDocument/2006/relationships/hyperlink" Target="https://www.youtube.com/channel/UCr5jf_tiiJLtQa4GC24zL5w" TargetMode="Externa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19" Type="http://schemas.openxmlformats.org/officeDocument/2006/relationships/image" Target="../media/image38.pn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" Type="http://schemas.openxmlformats.org/officeDocument/2006/relationships/hyperlink" Target="https://www.youtube.com/channel/UCr5jf_tiiJLtQa4GC24zL5w" TargetMode="External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" Type="http://schemas.openxmlformats.org/officeDocument/2006/relationships/image" Target="../media/image23.svg"/><Relationship Id="rId16" Type="http://schemas.openxmlformats.org/officeDocument/2006/relationships/image" Target="../media/image36.png"/><Relationship Id="rId20" Type="http://schemas.openxmlformats.org/officeDocument/2006/relationships/hyperlink" Target="https://www.rlss.org.uk/Pages/Category/water-safety-information" TargetMode="External"/><Relationship Id="rId1" Type="http://schemas.openxmlformats.org/officeDocument/2006/relationships/image" Target="../media/image22.png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4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235A5-FB09-40C8-A45F-068D9860673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A2C7B6B8-3C4D-407F-88C7-3B4021D1265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1" i="0" dirty="0">
              <a:solidFill>
                <a:schemeClr val="bg1"/>
              </a:solidFill>
            </a:rPr>
            <a:t>We aim to work with Schools to achieve a shared vision. </a:t>
          </a:r>
          <a:endParaRPr lang="en-US" sz="1400" dirty="0">
            <a:solidFill>
              <a:schemeClr val="bg1"/>
            </a:solidFill>
          </a:endParaRPr>
        </a:p>
      </dgm:t>
    </dgm:pt>
    <dgm:pt modelId="{CC4D3837-8CCC-4D42-9CCD-30306D558374}" type="parTrans" cxnId="{DE8C0563-477B-4432-8A9A-977267639472}">
      <dgm:prSet/>
      <dgm:spPr/>
      <dgm:t>
        <a:bodyPr/>
        <a:lstStyle/>
        <a:p>
          <a:endParaRPr lang="en-US" sz="1400"/>
        </a:p>
      </dgm:t>
    </dgm:pt>
    <dgm:pt modelId="{079D484B-8373-45DE-A620-A27D61C27240}" type="sibTrans" cxnId="{DE8C0563-477B-4432-8A9A-977267639472}">
      <dgm:prSet/>
      <dgm:spPr/>
      <dgm:t>
        <a:bodyPr/>
        <a:lstStyle/>
        <a:p>
          <a:endParaRPr lang="en-US" sz="1400"/>
        </a:p>
      </dgm:t>
    </dgm:pt>
    <dgm:pt modelId="{8F2C7F68-6A9F-4C7F-8503-B08F4A061DB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0" i="0" dirty="0">
              <a:solidFill>
                <a:schemeClr val="bg1"/>
              </a:solidFill>
            </a:rPr>
            <a:t>Ensuring Children’s’ success is at the heart of everything we do. </a:t>
          </a:r>
          <a:endParaRPr lang="en-US" sz="1400" dirty="0">
            <a:solidFill>
              <a:schemeClr val="bg1"/>
            </a:solidFill>
          </a:endParaRPr>
        </a:p>
      </dgm:t>
    </dgm:pt>
    <dgm:pt modelId="{D4338AE0-7502-4E94-84E4-AC72782AEF5A}" type="parTrans" cxnId="{5E1D25C3-FC0D-498B-B01A-123CB3E3B492}">
      <dgm:prSet/>
      <dgm:spPr/>
      <dgm:t>
        <a:bodyPr/>
        <a:lstStyle/>
        <a:p>
          <a:endParaRPr lang="en-US" sz="1400"/>
        </a:p>
      </dgm:t>
    </dgm:pt>
    <dgm:pt modelId="{FF2BD568-DB4C-44CC-B080-6891CD35219E}" type="sibTrans" cxnId="{5E1D25C3-FC0D-498B-B01A-123CB3E3B492}">
      <dgm:prSet/>
      <dgm:spPr/>
      <dgm:t>
        <a:bodyPr/>
        <a:lstStyle/>
        <a:p>
          <a:endParaRPr lang="en-US" sz="1400"/>
        </a:p>
      </dgm:t>
    </dgm:pt>
    <dgm:pt modelId="{A59F6D80-AFCD-4783-826C-D276A64EAE5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0" i="0" dirty="0">
              <a:solidFill>
                <a:schemeClr val="bg1"/>
              </a:solidFill>
            </a:rPr>
            <a:t>Deliver programmes that are high quality, enjoyable, inclusive and rewarding.</a:t>
          </a:r>
          <a:endParaRPr lang="en-US" sz="1400" dirty="0">
            <a:solidFill>
              <a:schemeClr val="bg1"/>
            </a:solidFill>
          </a:endParaRPr>
        </a:p>
      </dgm:t>
    </dgm:pt>
    <dgm:pt modelId="{B1289853-2545-4FAE-B7A0-BEA577A14314}" type="parTrans" cxnId="{B0BB547B-12A4-4598-8FDE-E7F0935D8CDF}">
      <dgm:prSet/>
      <dgm:spPr/>
      <dgm:t>
        <a:bodyPr/>
        <a:lstStyle/>
        <a:p>
          <a:endParaRPr lang="en-US" sz="1400"/>
        </a:p>
      </dgm:t>
    </dgm:pt>
    <dgm:pt modelId="{502ADBFF-028F-40AF-92A1-3C0B2A91D4F1}" type="sibTrans" cxnId="{B0BB547B-12A4-4598-8FDE-E7F0935D8CDF}">
      <dgm:prSet/>
      <dgm:spPr/>
      <dgm:t>
        <a:bodyPr/>
        <a:lstStyle/>
        <a:p>
          <a:endParaRPr lang="en-US" sz="1400"/>
        </a:p>
      </dgm:t>
    </dgm:pt>
    <dgm:pt modelId="{732A8FA3-15B0-4F31-9718-86E160FBFB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0" i="0" dirty="0">
              <a:solidFill>
                <a:schemeClr val="bg1"/>
              </a:solidFill>
            </a:rPr>
            <a:t>Collaborating and responding positively to feedback, lessons learned, ideas and innovations.</a:t>
          </a:r>
          <a:endParaRPr lang="en-US" sz="1400" dirty="0">
            <a:solidFill>
              <a:schemeClr val="bg1"/>
            </a:solidFill>
          </a:endParaRPr>
        </a:p>
      </dgm:t>
    </dgm:pt>
    <dgm:pt modelId="{30521667-4B3B-41D1-8FAA-7DAEF0F9F899}" type="parTrans" cxnId="{B0A09924-20E9-48C3-9461-3CF23D07D607}">
      <dgm:prSet/>
      <dgm:spPr/>
      <dgm:t>
        <a:bodyPr/>
        <a:lstStyle/>
        <a:p>
          <a:endParaRPr lang="en-US" sz="1400"/>
        </a:p>
      </dgm:t>
    </dgm:pt>
    <dgm:pt modelId="{621D5874-8F04-4DF2-A522-9ECDF10E551F}" type="sibTrans" cxnId="{B0A09924-20E9-48C3-9461-3CF23D07D607}">
      <dgm:prSet/>
      <dgm:spPr/>
      <dgm:t>
        <a:bodyPr/>
        <a:lstStyle/>
        <a:p>
          <a:endParaRPr lang="en-US" sz="1400"/>
        </a:p>
      </dgm:t>
    </dgm:pt>
    <dgm:pt modelId="{F0C35487-4C6B-43DD-B673-CE7530E4FD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0" i="0" dirty="0">
              <a:solidFill>
                <a:schemeClr val="bg1"/>
              </a:solidFill>
            </a:rPr>
            <a:t>Encouraging healthy lifestyle choices and pathways to lifelong participation.</a:t>
          </a:r>
          <a:endParaRPr lang="en-US" sz="1400" dirty="0">
            <a:solidFill>
              <a:schemeClr val="bg1"/>
            </a:solidFill>
          </a:endParaRPr>
        </a:p>
      </dgm:t>
    </dgm:pt>
    <dgm:pt modelId="{009619D7-639F-4FCE-BBC7-B82BE0795DE3}" type="parTrans" cxnId="{38863FED-772A-41B7-B2F2-EA6588576878}">
      <dgm:prSet/>
      <dgm:spPr/>
      <dgm:t>
        <a:bodyPr/>
        <a:lstStyle/>
        <a:p>
          <a:endParaRPr lang="en-US" sz="1400"/>
        </a:p>
      </dgm:t>
    </dgm:pt>
    <dgm:pt modelId="{8FDE0AE9-11BB-4338-940E-9746E11785A4}" type="sibTrans" cxnId="{38863FED-772A-41B7-B2F2-EA6588576878}">
      <dgm:prSet/>
      <dgm:spPr/>
      <dgm:t>
        <a:bodyPr/>
        <a:lstStyle/>
        <a:p>
          <a:endParaRPr lang="en-US" sz="1400"/>
        </a:p>
      </dgm:t>
    </dgm:pt>
    <dgm:pt modelId="{4C4F45CB-747B-4A21-A377-771B42D4E1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b="0" i="0" dirty="0">
              <a:solidFill>
                <a:schemeClr val="bg1"/>
              </a:solidFill>
            </a:rPr>
            <a:t>Being accessible and providing value for money locally. </a:t>
          </a:r>
          <a:endParaRPr lang="en-US" sz="1400" dirty="0">
            <a:solidFill>
              <a:schemeClr val="bg1"/>
            </a:solidFill>
          </a:endParaRPr>
        </a:p>
      </dgm:t>
    </dgm:pt>
    <dgm:pt modelId="{085C80F6-4F4A-4F14-A3AF-A462576DBE95}" type="parTrans" cxnId="{35BDDCC3-A52B-49C4-9BE3-6FBBFEFCFCC7}">
      <dgm:prSet/>
      <dgm:spPr/>
      <dgm:t>
        <a:bodyPr/>
        <a:lstStyle/>
        <a:p>
          <a:endParaRPr lang="en-US" sz="1400"/>
        </a:p>
      </dgm:t>
    </dgm:pt>
    <dgm:pt modelId="{F190EC24-EFAA-4B15-A059-3F5B95727A49}" type="sibTrans" cxnId="{35BDDCC3-A52B-49C4-9BE3-6FBBFEFCFCC7}">
      <dgm:prSet/>
      <dgm:spPr/>
      <dgm:t>
        <a:bodyPr/>
        <a:lstStyle/>
        <a:p>
          <a:endParaRPr lang="en-US" sz="1400"/>
        </a:p>
      </dgm:t>
    </dgm:pt>
    <dgm:pt modelId="{651CBC3F-7D17-41C1-8A29-65FF6A98D2D4}" type="pres">
      <dgm:prSet presAssocID="{0AE235A5-FB09-40C8-A45F-068D9860673A}" presName="root" presStyleCnt="0">
        <dgm:presLayoutVars>
          <dgm:dir/>
          <dgm:resizeHandles val="exact"/>
        </dgm:presLayoutVars>
      </dgm:prSet>
      <dgm:spPr/>
    </dgm:pt>
    <dgm:pt modelId="{F13A4BDC-1F76-4E7F-9943-9FC48365F196}" type="pres">
      <dgm:prSet presAssocID="{A2C7B6B8-3C4D-407F-88C7-3B4021D1265A}" presName="compNode" presStyleCnt="0"/>
      <dgm:spPr/>
    </dgm:pt>
    <dgm:pt modelId="{7104E8AC-C8C4-4E40-A997-23A60A196775}" type="pres">
      <dgm:prSet presAssocID="{A2C7B6B8-3C4D-407F-88C7-3B4021D1265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A4B7DF4C-A862-47A7-B6D7-B010231F2B96}" type="pres">
      <dgm:prSet presAssocID="{A2C7B6B8-3C4D-407F-88C7-3B4021D1265A}" presName="spaceRect" presStyleCnt="0"/>
      <dgm:spPr/>
    </dgm:pt>
    <dgm:pt modelId="{B914BEDA-D47C-4806-ADFF-AD3742AAC065}" type="pres">
      <dgm:prSet presAssocID="{A2C7B6B8-3C4D-407F-88C7-3B4021D1265A}" presName="textRect" presStyleLbl="revTx" presStyleIdx="0" presStyleCnt="6">
        <dgm:presLayoutVars>
          <dgm:chMax val="1"/>
          <dgm:chPref val="1"/>
        </dgm:presLayoutVars>
      </dgm:prSet>
      <dgm:spPr/>
    </dgm:pt>
    <dgm:pt modelId="{9318CB7C-A8BB-4F8A-B9AB-4F4A36542C9B}" type="pres">
      <dgm:prSet presAssocID="{079D484B-8373-45DE-A620-A27D61C27240}" presName="sibTrans" presStyleCnt="0"/>
      <dgm:spPr/>
    </dgm:pt>
    <dgm:pt modelId="{82BB35CF-82F5-438E-9E53-B6A5439B412A}" type="pres">
      <dgm:prSet presAssocID="{8F2C7F68-6A9F-4C7F-8503-B08F4A061DBB}" presName="compNode" presStyleCnt="0"/>
      <dgm:spPr/>
    </dgm:pt>
    <dgm:pt modelId="{A2B1CF20-1DF0-4804-8A02-98FA6BCCB301}" type="pres">
      <dgm:prSet presAssocID="{8F2C7F68-6A9F-4C7F-8503-B08F4A061DBB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 with solid fill"/>
        </a:ext>
      </dgm:extLst>
    </dgm:pt>
    <dgm:pt modelId="{240AAAB1-37F9-4A69-8977-CC6D5AE6DC7A}" type="pres">
      <dgm:prSet presAssocID="{8F2C7F68-6A9F-4C7F-8503-B08F4A061DBB}" presName="spaceRect" presStyleCnt="0"/>
      <dgm:spPr/>
    </dgm:pt>
    <dgm:pt modelId="{B02E821C-DDDC-42FD-AF1D-9D341491E5DA}" type="pres">
      <dgm:prSet presAssocID="{8F2C7F68-6A9F-4C7F-8503-B08F4A061DBB}" presName="textRect" presStyleLbl="revTx" presStyleIdx="1" presStyleCnt="6">
        <dgm:presLayoutVars>
          <dgm:chMax val="1"/>
          <dgm:chPref val="1"/>
        </dgm:presLayoutVars>
      </dgm:prSet>
      <dgm:spPr/>
    </dgm:pt>
    <dgm:pt modelId="{10D7A8D1-532E-4962-980A-BBB2E2C62233}" type="pres">
      <dgm:prSet presAssocID="{FF2BD568-DB4C-44CC-B080-6891CD35219E}" presName="sibTrans" presStyleCnt="0"/>
      <dgm:spPr/>
    </dgm:pt>
    <dgm:pt modelId="{5CF3B6FF-C7C5-4BA9-A094-5346D09230DA}" type="pres">
      <dgm:prSet presAssocID="{A59F6D80-AFCD-4783-826C-D276A64EAE56}" presName="compNode" presStyleCnt="0"/>
      <dgm:spPr/>
    </dgm:pt>
    <dgm:pt modelId="{75FE3D44-E298-4FA0-A9D8-F239A224E650}" type="pres">
      <dgm:prSet presAssocID="{A59F6D80-AFCD-4783-826C-D276A64EAE5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"/>
        </a:ext>
      </dgm:extLst>
    </dgm:pt>
    <dgm:pt modelId="{9D37232D-A467-4AA6-8DD8-800A868C811D}" type="pres">
      <dgm:prSet presAssocID="{A59F6D80-AFCD-4783-826C-D276A64EAE56}" presName="spaceRect" presStyleCnt="0"/>
      <dgm:spPr/>
    </dgm:pt>
    <dgm:pt modelId="{C9569198-E23A-4222-9C66-E5F0B8B535F2}" type="pres">
      <dgm:prSet presAssocID="{A59F6D80-AFCD-4783-826C-D276A64EAE56}" presName="textRect" presStyleLbl="revTx" presStyleIdx="2" presStyleCnt="6">
        <dgm:presLayoutVars>
          <dgm:chMax val="1"/>
          <dgm:chPref val="1"/>
        </dgm:presLayoutVars>
      </dgm:prSet>
      <dgm:spPr/>
    </dgm:pt>
    <dgm:pt modelId="{7966E3DD-B087-4DA8-BEF4-E7FC72E91267}" type="pres">
      <dgm:prSet presAssocID="{502ADBFF-028F-40AF-92A1-3C0B2A91D4F1}" presName="sibTrans" presStyleCnt="0"/>
      <dgm:spPr/>
    </dgm:pt>
    <dgm:pt modelId="{4EC5339D-BF33-46D3-94D7-0DF259BB8ED7}" type="pres">
      <dgm:prSet presAssocID="{732A8FA3-15B0-4F31-9718-86E160FBFB32}" presName="compNode" presStyleCnt="0"/>
      <dgm:spPr/>
    </dgm:pt>
    <dgm:pt modelId="{27750B5D-0EF4-4948-BA31-CF0FD2AC1DF8}" type="pres">
      <dgm:prSet presAssocID="{732A8FA3-15B0-4F31-9718-86E160FBFB32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2402B8CB-6256-4F47-BF05-B64C2A5DAF26}" type="pres">
      <dgm:prSet presAssocID="{732A8FA3-15B0-4F31-9718-86E160FBFB32}" presName="spaceRect" presStyleCnt="0"/>
      <dgm:spPr/>
    </dgm:pt>
    <dgm:pt modelId="{98720341-7CE6-4E08-96DB-24EB7A2F4B18}" type="pres">
      <dgm:prSet presAssocID="{732A8FA3-15B0-4F31-9718-86E160FBFB32}" presName="textRect" presStyleLbl="revTx" presStyleIdx="3" presStyleCnt="6">
        <dgm:presLayoutVars>
          <dgm:chMax val="1"/>
          <dgm:chPref val="1"/>
        </dgm:presLayoutVars>
      </dgm:prSet>
      <dgm:spPr/>
    </dgm:pt>
    <dgm:pt modelId="{6003FEDF-8045-4857-A0D6-E98AE0EBF139}" type="pres">
      <dgm:prSet presAssocID="{621D5874-8F04-4DF2-A522-9ECDF10E551F}" presName="sibTrans" presStyleCnt="0"/>
      <dgm:spPr/>
    </dgm:pt>
    <dgm:pt modelId="{61B3E2C1-23C1-4CD1-84AB-3BAE76C6185C}" type="pres">
      <dgm:prSet presAssocID="{F0C35487-4C6B-43DD-B673-CE7530E4FDF6}" presName="compNode" presStyleCnt="0"/>
      <dgm:spPr/>
    </dgm:pt>
    <dgm:pt modelId="{03742527-A9C7-4E2D-A37D-8F10760042D1}" type="pres">
      <dgm:prSet presAssocID="{F0C35487-4C6B-43DD-B673-CE7530E4FDF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 polo with solid fill"/>
        </a:ext>
      </dgm:extLst>
    </dgm:pt>
    <dgm:pt modelId="{D8FE2BEC-1FFD-4D61-A797-DDA99F22CA84}" type="pres">
      <dgm:prSet presAssocID="{F0C35487-4C6B-43DD-B673-CE7530E4FDF6}" presName="spaceRect" presStyleCnt="0"/>
      <dgm:spPr/>
    </dgm:pt>
    <dgm:pt modelId="{5E13E64F-FACF-46CB-B978-B47FD6F37DB0}" type="pres">
      <dgm:prSet presAssocID="{F0C35487-4C6B-43DD-B673-CE7530E4FDF6}" presName="textRect" presStyleLbl="revTx" presStyleIdx="4" presStyleCnt="6">
        <dgm:presLayoutVars>
          <dgm:chMax val="1"/>
          <dgm:chPref val="1"/>
        </dgm:presLayoutVars>
      </dgm:prSet>
      <dgm:spPr/>
    </dgm:pt>
    <dgm:pt modelId="{0F55ED9A-1380-4EC8-ADFF-664AFDC41A93}" type="pres">
      <dgm:prSet presAssocID="{8FDE0AE9-11BB-4338-940E-9746E11785A4}" presName="sibTrans" presStyleCnt="0"/>
      <dgm:spPr/>
    </dgm:pt>
    <dgm:pt modelId="{5BEA9C0E-E30F-46CF-AD21-4D5E4AA7F50D}" type="pres">
      <dgm:prSet presAssocID="{4C4F45CB-747B-4A21-A377-771B42D4E16B}" presName="compNode" presStyleCnt="0"/>
      <dgm:spPr/>
    </dgm:pt>
    <dgm:pt modelId="{84D9786D-701D-4431-8642-54B2690126C6}" type="pres">
      <dgm:prSet presAssocID="{4C4F45CB-747B-4A21-A377-771B42D4E16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29D03D3-C0C8-4770-A5F5-76D7110CD415}" type="pres">
      <dgm:prSet presAssocID="{4C4F45CB-747B-4A21-A377-771B42D4E16B}" presName="spaceRect" presStyleCnt="0"/>
      <dgm:spPr/>
    </dgm:pt>
    <dgm:pt modelId="{843F953A-48F7-4E53-B8EA-F3E48A154131}" type="pres">
      <dgm:prSet presAssocID="{4C4F45CB-747B-4A21-A377-771B42D4E16B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88BC4921-DDFA-475E-B1CC-C8BA14F26F53}" type="presOf" srcId="{A2C7B6B8-3C4D-407F-88C7-3B4021D1265A}" destId="{B914BEDA-D47C-4806-ADFF-AD3742AAC065}" srcOrd="0" destOrd="0" presId="urn:microsoft.com/office/officeart/2018/2/layout/IconLabelList"/>
    <dgm:cxn modelId="{B0A09924-20E9-48C3-9461-3CF23D07D607}" srcId="{0AE235A5-FB09-40C8-A45F-068D9860673A}" destId="{732A8FA3-15B0-4F31-9718-86E160FBFB32}" srcOrd="3" destOrd="0" parTransId="{30521667-4B3B-41D1-8FAA-7DAEF0F9F899}" sibTransId="{621D5874-8F04-4DF2-A522-9ECDF10E551F}"/>
    <dgm:cxn modelId="{DE8C0563-477B-4432-8A9A-977267639472}" srcId="{0AE235A5-FB09-40C8-A45F-068D9860673A}" destId="{A2C7B6B8-3C4D-407F-88C7-3B4021D1265A}" srcOrd="0" destOrd="0" parTransId="{CC4D3837-8CCC-4D42-9CCD-30306D558374}" sibTransId="{079D484B-8373-45DE-A620-A27D61C27240}"/>
    <dgm:cxn modelId="{36164A46-510B-4731-B0E1-340688AB486C}" type="presOf" srcId="{F0C35487-4C6B-43DD-B673-CE7530E4FDF6}" destId="{5E13E64F-FACF-46CB-B978-B47FD6F37DB0}" srcOrd="0" destOrd="0" presId="urn:microsoft.com/office/officeart/2018/2/layout/IconLabelList"/>
    <dgm:cxn modelId="{AD34C575-CCA2-4AFF-AA02-E40949BD1AAB}" type="presOf" srcId="{8F2C7F68-6A9F-4C7F-8503-B08F4A061DBB}" destId="{B02E821C-DDDC-42FD-AF1D-9D341491E5DA}" srcOrd="0" destOrd="0" presId="urn:microsoft.com/office/officeart/2018/2/layout/IconLabelList"/>
    <dgm:cxn modelId="{B0BB547B-12A4-4598-8FDE-E7F0935D8CDF}" srcId="{0AE235A5-FB09-40C8-A45F-068D9860673A}" destId="{A59F6D80-AFCD-4783-826C-D276A64EAE56}" srcOrd="2" destOrd="0" parTransId="{B1289853-2545-4FAE-B7A0-BEA577A14314}" sibTransId="{502ADBFF-028F-40AF-92A1-3C0B2A91D4F1}"/>
    <dgm:cxn modelId="{EFFCEBAE-8F11-42B0-A5C5-5D00235E29E2}" type="presOf" srcId="{4C4F45CB-747B-4A21-A377-771B42D4E16B}" destId="{843F953A-48F7-4E53-B8EA-F3E48A154131}" srcOrd="0" destOrd="0" presId="urn:microsoft.com/office/officeart/2018/2/layout/IconLabelList"/>
    <dgm:cxn modelId="{5E1D25C3-FC0D-498B-B01A-123CB3E3B492}" srcId="{0AE235A5-FB09-40C8-A45F-068D9860673A}" destId="{8F2C7F68-6A9F-4C7F-8503-B08F4A061DBB}" srcOrd="1" destOrd="0" parTransId="{D4338AE0-7502-4E94-84E4-AC72782AEF5A}" sibTransId="{FF2BD568-DB4C-44CC-B080-6891CD35219E}"/>
    <dgm:cxn modelId="{35BDDCC3-A52B-49C4-9BE3-6FBBFEFCFCC7}" srcId="{0AE235A5-FB09-40C8-A45F-068D9860673A}" destId="{4C4F45CB-747B-4A21-A377-771B42D4E16B}" srcOrd="5" destOrd="0" parTransId="{085C80F6-4F4A-4F14-A3AF-A462576DBE95}" sibTransId="{F190EC24-EFAA-4B15-A059-3F5B95727A49}"/>
    <dgm:cxn modelId="{5E4E0FCE-F174-4C35-B64E-D8CB354A1454}" type="presOf" srcId="{A59F6D80-AFCD-4783-826C-D276A64EAE56}" destId="{C9569198-E23A-4222-9C66-E5F0B8B535F2}" srcOrd="0" destOrd="0" presId="urn:microsoft.com/office/officeart/2018/2/layout/IconLabelList"/>
    <dgm:cxn modelId="{57E8CDD8-B0E4-4805-A316-1B00BE9533C7}" type="presOf" srcId="{0AE235A5-FB09-40C8-A45F-068D9860673A}" destId="{651CBC3F-7D17-41C1-8A29-65FF6A98D2D4}" srcOrd="0" destOrd="0" presId="urn:microsoft.com/office/officeart/2018/2/layout/IconLabelList"/>
    <dgm:cxn modelId="{0A2DF6DA-66C0-4A3C-B9AA-E4E37D84BFCD}" type="presOf" srcId="{732A8FA3-15B0-4F31-9718-86E160FBFB32}" destId="{98720341-7CE6-4E08-96DB-24EB7A2F4B18}" srcOrd="0" destOrd="0" presId="urn:microsoft.com/office/officeart/2018/2/layout/IconLabelList"/>
    <dgm:cxn modelId="{38863FED-772A-41B7-B2F2-EA6588576878}" srcId="{0AE235A5-FB09-40C8-A45F-068D9860673A}" destId="{F0C35487-4C6B-43DD-B673-CE7530E4FDF6}" srcOrd="4" destOrd="0" parTransId="{009619D7-639F-4FCE-BBC7-B82BE0795DE3}" sibTransId="{8FDE0AE9-11BB-4338-940E-9746E11785A4}"/>
    <dgm:cxn modelId="{FA200AAD-0EA0-434A-9CBB-5756FFF9284F}" type="presParOf" srcId="{651CBC3F-7D17-41C1-8A29-65FF6A98D2D4}" destId="{F13A4BDC-1F76-4E7F-9943-9FC48365F196}" srcOrd="0" destOrd="0" presId="urn:microsoft.com/office/officeart/2018/2/layout/IconLabelList"/>
    <dgm:cxn modelId="{6AE1A25B-9EF4-409E-9DD1-EE8EBC4C15AD}" type="presParOf" srcId="{F13A4BDC-1F76-4E7F-9943-9FC48365F196}" destId="{7104E8AC-C8C4-4E40-A997-23A60A196775}" srcOrd="0" destOrd="0" presId="urn:microsoft.com/office/officeart/2018/2/layout/IconLabelList"/>
    <dgm:cxn modelId="{E2E0DB09-D388-4510-9A88-818E9B1166F0}" type="presParOf" srcId="{F13A4BDC-1F76-4E7F-9943-9FC48365F196}" destId="{A4B7DF4C-A862-47A7-B6D7-B010231F2B96}" srcOrd="1" destOrd="0" presId="urn:microsoft.com/office/officeart/2018/2/layout/IconLabelList"/>
    <dgm:cxn modelId="{9F7BC953-FD12-4599-ADB5-32A8CE54A6D5}" type="presParOf" srcId="{F13A4BDC-1F76-4E7F-9943-9FC48365F196}" destId="{B914BEDA-D47C-4806-ADFF-AD3742AAC065}" srcOrd="2" destOrd="0" presId="urn:microsoft.com/office/officeart/2018/2/layout/IconLabelList"/>
    <dgm:cxn modelId="{5A22602E-FA36-4663-B9EC-A787301AB6BF}" type="presParOf" srcId="{651CBC3F-7D17-41C1-8A29-65FF6A98D2D4}" destId="{9318CB7C-A8BB-4F8A-B9AB-4F4A36542C9B}" srcOrd="1" destOrd="0" presId="urn:microsoft.com/office/officeart/2018/2/layout/IconLabelList"/>
    <dgm:cxn modelId="{0159E2F4-97F6-41D7-87F1-71AE4FDE099E}" type="presParOf" srcId="{651CBC3F-7D17-41C1-8A29-65FF6A98D2D4}" destId="{82BB35CF-82F5-438E-9E53-B6A5439B412A}" srcOrd="2" destOrd="0" presId="urn:microsoft.com/office/officeart/2018/2/layout/IconLabelList"/>
    <dgm:cxn modelId="{9EB0A18C-143B-43CB-BF7E-C00DA9F7C12D}" type="presParOf" srcId="{82BB35CF-82F5-438E-9E53-B6A5439B412A}" destId="{A2B1CF20-1DF0-4804-8A02-98FA6BCCB301}" srcOrd="0" destOrd="0" presId="urn:microsoft.com/office/officeart/2018/2/layout/IconLabelList"/>
    <dgm:cxn modelId="{F5667661-327A-4788-A2DE-CA2A8AF67D8A}" type="presParOf" srcId="{82BB35CF-82F5-438E-9E53-B6A5439B412A}" destId="{240AAAB1-37F9-4A69-8977-CC6D5AE6DC7A}" srcOrd="1" destOrd="0" presId="urn:microsoft.com/office/officeart/2018/2/layout/IconLabelList"/>
    <dgm:cxn modelId="{0E3227C0-C3B7-4249-AD5A-BFC634956FEC}" type="presParOf" srcId="{82BB35CF-82F5-438E-9E53-B6A5439B412A}" destId="{B02E821C-DDDC-42FD-AF1D-9D341491E5DA}" srcOrd="2" destOrd="0" presId="urn:microsoft.com/office/officeart/2018/2/layout/IconLabelList"/>
    <dgm:cxn modelId="{82A0297B-0B34-4F97-A095-93F4061E8614}" type="presParOf" srcId="{651CBC3F-7D17-41C1-8A29-65FF6A98D2D4}" destId="{10D7A8D1-532E-4962-980A-BBB2E2C62233}" srcOrd="3" destOrd="0" presId="urn:microsoft.com/office/officeart/2018/2/layout/IconLabelList"/>
    <dgm:cxn modelId="{038994AA-09E9-45FC-BF40-D221DE5785A3}" type="presParOf" srcId="{651CBC3F-7D17-41C1-8A29-65FF6A98D2D4}" destId="{5CF3B6FF-C7C5-4BA9-A094-5346D09230DA}" srcOrd="4" destOrd="0" presId="urn:microsoft.com/office/officeart/2018/2/layout/IconLabelList"/>
    <dgm:cxn modelId="{DC62F274-F043-4160-BBF7-A2D130AC62D1}" type="presParOf" srcId="{5CF3B6FF-C7C5-4BA9-A094-5346D09230DA}" destId="{75FE3D44-E298-4FA0-A9D8-F239A224E650}" srcOrd="0" destOrd="0" presId="urn:microsoft.com/office/officeart/2018/2/layout/IconLabelList"/>
    <dgm:cxn modelId="{3A9704FA-B7BC-47CD-AD88-E1E0701B9C96}" type="presParOf" srcId="{5CF3B6FF-C7C5-4BA9-A094-5346D09230DA}" destId="{9D37232D-A467-4AA6-8DD8-800A868C811D}" srcOrd="1" destOrd="0" presId="urn:microsoft.com/office/officeart/2018/2/layout/IconLabelList"/>
    <dgm:cxn modelId="{3B438005-ABDF-4DB2-A358-ADDDAB12A832}" type="presParOf" srcId="{5CF3B6FF-C7C5-4BA9-A094-5346D09230DA}" destId="{C9569198-E23A-4222-9C66-E5F0B8B535F2}" srcOrd="2" destOrd="0" presId="urn:microsoft.com/office/officeart/2018/2/layout/IconLabelList"/>
    <dgm:cxn modelId="{6B920FA3-AF1D-4A64-BE73-05A90705B6BE}" type="presParOf" srcId="{651CBC3F-7D17-41C1-8A29-65FF6A98D2D4}" destId="{7966E3DD-B087-4DA8-BEF4-E7FC72E91267}" srcOrd="5" destOrd="0" presId="urn:microsoft.com/office/officeart/2018/2/layout/IconLabelList"/>
    <dgm:cxn modelId="{C2A781AE-1504-4C56-B9AF-D81B72C9DD28}" type="presParOf" srcId="{651CBC3F-7D17-41C1-8A29-65FF6A98D2D4}" destId="{4EC5339D-BF33-46D3-94D7-0DF259BB8ED7}" srcOrd="6" destOrd="0" presId="urn:microsoft.com/office/officeart/2018/2/layout/IconLabelList"/>
    <dgm:cxn modelId="{B1BBCECE-6337-4B5B-A50F-68DE0EF9EFF0}" type="presParOf" srcId="{4EC5339D-BF33-46D3-94D7-0DF259BB8ED7}" destId="{27750B5D-0EF4-4948-BA31-CF0FD2AC1DF8}" srcOrd="0" destOrd="0" presId="urn:microsoft.com/office/officeart/2018/2/layout/IconLabelList"/>
    <dgm:cxn modelId="{C705BC63-99D8-4B5F-8B97-99A804DA4E92}" type="presParOf" srcId="{4EC5339D-BF33-46D3-94D7-0DF259BB8ED7}" destId="{2402B8CB-6256-4F47-BF05-B64C2A5DAF26}" srcOrd="1" destOrd="0" presId="urn:microsoft.com/office/officeart/2018/2/layout/IconLabelList"/>
    <dgm:cxn modelId="{E1AAF175-5273-4EAB-A104-97580F82F8B9}" type="presParOf" srcId="{4EC5339D-BF33-46D3-94D7-0DF259BB8ED7}" destId="{98720341-7CE6-4E08-96DB-24EB7A2F4B18}" srcOrd="2" destOrd="0" presId="urn:microsoft.com/office/officeart/2018/2/layout/IconLabelList"/>
    <dgm:cxn modelId="{BC5AE2C2-2CCB-4E03-8EA4-31CC0967B8CF}" type="presParOf" srcId="{651CBC3F-7D17-41C1-8A29-65FF6A98D2D4}" destId="{6003FEDF-8045-4857-A0D6-E98AE0EBF139}" srcOrd="7" destOrd="0" presId="urn:microsoft.com/office/officeart/2018/2/layout/IconLabelList"/>
    <dgm:cxn modelId="{79FD6298-4890-4F0E-8A83-21C0C438BCD3}" type="presParOf" srcId="{651CBC3F-7D17-41C1-8A29-65FF6A98D2D4}" destId="{61B3E2C1-23C1-4CD1-84AB-3BAE76C6185C}" srcOrd="8" destOrd="0" presId="urn:microsoft.com/office/officeart/2018/2/layout/IconLabelList"/>
    <dgm:cxn modelId="{0DD81D22-FE1E-49FC-A813-D99B422698E3}" type="presParOf" srcId="{61B3E2C1-23C1-4CD1-84AB-3BAE76C6185C}" destId="{03742527-A9C7-4E2D-A37D-8F10760042D1}" srcOrd="0" destOrd="0" presId="urn:microsoft.com/office/officeart/2018/2/layout/IconLabelList"/>
    <dgm:cxn modelId="{965035D2-E81D-4DAF-909D-AC0DF611B39E}" type="presParOf" srcId="{61B3E2C1-23C1-4CD1-84AB-3BAE76C6185C}" destId="{D8FE2BEC-1FFD-4D61-A797-DDA99F22CA84}" srcOrd="1" destOrd="0" presId="urn:microsoft.com/office/officeart/2018/2/layout/IconLabelList"/>
    <dgm:cxn modelId="{FCE95466-2D93-4127-8B8B-23ED2B773AD7}" type="presParOf" srcId="{61B3E2C1-23C1-4CD1-84AB-3BAE76C6185C}" destId="{5E13E64F-FACF-46CB-B978-B47FD6F37DB0}" srcOrd="2" destOrd="0" presId="urn:microsoft.com/office/officeart/2018/2/layout/IconLabelList"/>
    <dgm:cxn modelId="{D6903855-DB30-4BD2-9324-510DE2528A60}" type="presParOf" srcId="{651CBC3F-7D17-41C1-8A29-65FF6A98D2D4}" destId="{0F55ED9A-1380-4EC8-ADFF-664AFDC41A93}" srcOrd="9" destOrd="0" presId="urn:microsoft.com/office/officeart/2018/2/layout/IconLabelList"/>
    <dgm:cxn modelId="{9A1C552E-919A-4BAF-B038-FBFDEDC51395}" type="presParOf" srcId="{651CBC3F-7D17-41C1-8A29-65FF6A98D2D4}" destId="{5BEA9C0E-E30F-46CF-AD21-4D5E4AA7F50D}" srcOrd="10" destOrd="0" presId="urn:microsoft.com/office/officeart/2018/2/layout/IconLabelList"/>
    <dgm:cxn modelId="{0817F86C-61A0-44D3-ADA2-48A83C2D860F}" type="presParOf" srcId="{5BEA9C0E-E30F-46CF-AD21-4D5E4AA7F50D}" destId="{84D9786D-701D-4431-8642-54B2690126C6}" srcOrd="0" destOrd="0" presId="urn:microsoft.com/office/officeart/2018/2/layout/IconLabelList"/>
    <dgm:cxn modelId="{BA5A1F1D-8990-470E-A74C-1033749A8E6B}" type="presParOf" srcId="{5BEA9C0E-E30F-46CF-AD21-4D5E4AA7F50D}" destId="{629D03D3-C0C8-4770-A5F5-76D7110CD415}" srcOrd="1" destOrd="0" presId="urn:microsoft.com/office/officeart/2018/2/layout/IconLabelList"/>
    <dgm:cxn modelId="{F1DB5D36-409A-4D41-A531-6AB69128298C}" type="presParOf" srcId="{5BEA9C0E-E30F-46CF-AD21-4D5E4AA7F50D}" destId="{843F953A-48F7-4E53-B8EA-F3E48A15413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6BB00F-34D2-4769-B613-C401D4DB70E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5315AB90-A96B-4196-8A75-4C592D85A6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Familiarise pupils with the venue and lesson content by using the </a:t>
          </a:r>
          <a:r>
            <a:rPr lang="en-GB" sz="1400" dirty="0">
              <a:hlinkClick xmlns:r="http://schemas.openxmlformats.org/officeDocument/2006/relationships" r:id="rId1"/>
            </a:rPr>
            <a:t>video links</a:t>
          </a:r>
          <a:endParaRPr lang="en-US" sz="1400" dirty="0"/>
        </a:p>
      </dgm:t>
    </dgm:pt>
    <dgm:pt modelId="{B9693C26-B79A-4101-84F3-261AC3ECFCC8}" type="parTrans" cxnId="{E6901AA3-ADB8-4DAE-AD83-613C52D8638F}">
      <dgm:prSet/>
      <dgm:spPr/>
      <dgm:t>
        <a:bodyPr/>
        <a:lstStyle/>
        <a:p>
          <a:endParaRPr lang="en-US" sz="1400"/>
        </a:p>
      </dgm:t>
    </dgm:pt>
    <dgm:pt modelId="{AD0889FD-3B1F-44C2-8E48-FB55C0CD1FA2}" type="sibTrans" cxnId="{E6901AA3-ADB8-4DAE-AD83-613C52D8638F}">
      <dgm:prSet/>
      <dgm:spPr/>
      <dgm:t>
        <a:bodyPr/>
        <a:lstStyle/>
        <a:p>
          <a:pPr>
            <a:lnSpc>
              <a:spcPct val="100000"/>
            </a:lnSpc>
          </a:pPr>
          <a:endParaRPr lang="en-US" sz="1400"/>
        </a:p>
      </dgm:t>
    </dgm:pt>
    <dgm:pt modelId="{31D513FC-1CCB-47EC-8D5E-1E82505E5C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Communicate with School. Ask about how your child is progressing and if there is anything you can practice at home or when you go swimming.</a:t>
          </a:r>
          <a:endParaRPr lang="en-US" sz="1400" dirty="0"/>
        </a:p>
      </dgm:t>
    </dgm:pt>
    <dgm:pt modelId="{22110839-6CEE-45A5-AC00-890E942967C9}" type="parTrans" cxnId="{7253E357-E969-472B-A2EB-FE73DC6BA03F}">
      <dgm:prSet/>
      <dgm:spPr/>
      <dgm:t>
        <a:bodyPr/>
        <a:lstStyle/>
        <a:p>
          <a:endParaRPr lang="en-US" sz="1400"/>
        </a:p>
      </dgm:t>
    </dgm:pt>
    <dgm:pt modelId="{FB0A0471-20D1-4DF2-BE69-1443CD19D87A}" type="sibTrans" cxnId="{7253E357-E969-472B-A2EB-FE73DC6BA03F}">
      <dgm:prSet/>
      <dgm:spPr/>
      <dgm:t>
        <a:bodyPr/>
        <a:lstStyle/>
        <a:p>
          <a:pPr>
            <a:lnSpc>
              <a:spcPct val="100000"/>
            </a:lnSpc>
          </a:pPr>
          <a:endParaRPr lang="en-US" sz="1400"/>
        </a:p>
      </dgm:t>
    </dgm:pt>
    <dgm:pt modelId="{BA949EE9-741E-46CF-AB8E-9D5699B80CB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Make sure your child has everything they need to take part in their school swimming lessons. Maybe even try everything on so they feel comfortable to do it themselves.</a:t>
          </a:r>
          <a:endParaRPr lang="en-US" sz="1400" dirty="0"/>
        </a:p>
      </dgm:t>
    </dgm:pt>
    <dgm:pt modelId="{09D0BDF6-16B2-4CD9-BAAE-CFF532F3ACC1}" type="parTrans" cxnId="{7FE8632D-12D9-42B5-A827-55371A7624E6}">
      <dgm:prSet/>
      <dgm:spPr/>
      <dgm:t>
        <a:bodyPr/>
        <a:lstStyle/>
        <a:p>
          <a:endParaRPr lang="en-US" sz="1400"/>
        </a:p>
      </dgm:t>
    </dgm:pt>
    <dgm:pt modelId="{CA53EF21-AF49-4017-A22B-71FC0550716B}" type="sibTrans" cxnId="{7FE8632D-12D9-42B5-A827-55371A7624E6}">
      <dgm:prSet/>
      <dgm:spPr/>
      <dgm:t>
        <a:bodyPr/>
        <a:lstStyle/>
        <a:p>
          <a:pPr>
            <a:lnSpc>
              <a:spcPct val="100000"/>
            </a:lnSpc>
          </a:pPr>
          <a:endParaRPr lang="en-US" sz="1400"/>
        </a:p>
      </dgm:t>
    </dgm:pt>
    <dgm:pt modelId="{DB96FE70-7AF9-42AA-98F1-5B3968C9DD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/>
            <a:t>Go swimming as a family before your child starts their lessons</a:t>
          </a:r>
          <a:endParaRPr lang="en-GB" sz="1400" dirty="0"/>
        </a:p>
      </dgm:t>
    </dgm:pt>
    <dgm:pt modelId="{47B763CE-39F0-481A-B73F-1A1A6ABED80D}" type="parTrans" cxnId="{F7B89A41-F5A1-41FC-A7ED-442ABDBDE537}">
      <dgm:prSet/>
      <dgm:spPr/>
      <dgm:t>
        <a:bodyPr/>
        <a:lstStyle/>
        <a:p>
          <a:endParaRPr lang="en-GB" sz="1400"/>
        </a:p>
      </dgm:t>
    </dgm:pt>
    <dgm:pt modelId="{3B43C373-DA86-478C-808F-63537A64B6E4}" type="sibTrans" cxnId="{F7B89A41-F5A1-41FC-A7ED-442ABDBDE537}">
      <dgm:prSet/>
      <dgm:spPr/>
      <dgm:t>
        <a:bodyPr/>
        <a:lstStyle/>
        <a:p>
          <a:pPr>
            <a:lnSpc>
              <a:spcPct val="100000"/>
            </a:lnSpc>
          </a:pPr>
          <a:endParaRPr lang="en-GB" sz="1400"/>
        </a:p>
      </dgm:t>
    </dgm:pt>
    <dgm:pt modelId="{538370FB-4D3B-422E-939A-D5E153A07B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 dirty="0"/>
            <a:t>Sign up to swimming lessons and continue these lessons during school swimming.</a:t>
          </a:r>
        </a:p>
      </dgm:t>
    </dgm:pt>
    <dgm:pt modelId="{804BD50C-F4A9-4040-8A05-2AD29B1FA5E3}" type="parTrans" cxnId="{C2CCEBF4-1A27-49E9-8B8A-E368B8A84131}">
      <dgm:prSet/>
      <dgm:spPr/>
      <dgm:t>
        <a:bodyPr/>
        <a:lstStyle/>
        <a:p>
          <a:endParaRPr lang="en-GB" sz="1400"/>
        </a:p>
      </dgm:t>
    </dgm:pt>
    <dgm:pt modelId="{9E00473D-601D-4D86-8B42-6F44C73E76A4}" type="sibTrans" cxnId="{C2CCEBF4-1A27-49E9-8B8A-E368B8A84131}">
      <dgm:prSet/>
      <dgm:spPr/>
      <dgm:t>
        <a:bodyPr/>
        <a:lstStyle/>
        <a:p>
          <a:pPr>
            <a:lnSpc>
              <a:spcPct val="100000"/>
            </a:lnSpc>
          </a:pPr>
          <a:endParaRPr lang="en-GB" sz="1400"/>
        </a:p>
      </dgm:t>
    </dgm:pt>
    <dgm:pt modelId="{7ED869F4-FA0F-4205-A45B-9E0FBBB5DA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400"/>
            <a:t>Practice swimming skills i.e. pointing toes, kicking legs, streamline position, stamina work – do this at home!!! </a:t>
          </a:r>
          <a:endParaRPr lang="en-GB" sz="1400" dirty="0"/>
        </a:p>
      </dgm:t>
    </dgm:pt>
    <dgm:pt modelId="{2386C209-ECB6-47D3-B0E4-B735298DAB89}" type="parTrans" cxnId="{EB01A30D-1E79-4328-92E8-AB03FAEC759D}">
      <dgm:prSet/>
      <dgm:spPr/>
      <dgm:t>
        <a:bodyPr/>
        <a:lstStyle/>
        <a:p>
          <a:endParaRPr lang="en-GB" sz="1400"/>
        </a:p>
      </dgm:t>
    </dgm:pt>
    <dgm:pt modelId="{AD4BE4DD-F66C-40F2-A7E1-25AE42E45572}" type="sibTrans" cxnId="{EB01A30D-1E79-4328-92E8-AB03FAEC759D}">
      <dgm:prSet/>
      <dgm:spPr/>
      <dgm:t>
        <a:bodyPr/>
        <a:lstStyle/>
        <a:p>
          <a:pPr>
            <a:lnSpc>
              <a:spcPct val="100000"/>
            </a:lnSpc>
          </a:pPr>
          <a:endParaRPr lang="en-GB" sz="1400"/>
        </a:p>
      </dgm:t>
    </dgm:pt>
    <dgm:pt modelId="{6C2C3CC7-63D5-480D-8AB4-0C6B70D32F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Helping to grow their water confidence will mean they progress quicker to gain skills that could save their life.</a:t>
          </a:r>
        </a:p>
      </dgm:t>
    </dgm:pt>
    <dgm:pt modelId="{B5CE67D7-BAE1-4E1F-A246-2EA7C7723BA8}" type="parTrans" cxnId="{B3C0BA0A-71E2-4B35-8636-40A5725031E3}">
      <dgm:prSet/>
      <dgm:spPr/>
      <dgm:t>
        <a:bodyPr/>
        <a:lstStyle/>
        <a:p>
          <a:endParaRPr lang="en-GB"/>
        </a:p>
      </dgm:t>
    </dgm:pt>
    <dgm:pt modelId="{00E230E1-7F19-48E6-94AA-8B8DAFA28B71}" type="sibTrans" cxnId="{B3C0BA0A-71E2-4B35-8636-40A5725031E3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7F460B7F-FD7B-4112-8BCB-59733760EB8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Get them to put their face in water and blow bubbles – Get wet and have FUN!!!</a:t>
          </a:r>
          <a:endParaRPr lang="en-GB" dirty="0"/>
        </a:p>
      </dgm:t>
    </dgm:pt>
    <dgm:pt modelId="{9EE9CFF1-FD55-4CB8-849C-2AB215F9F8C6}" type="parTrans" cxnId="{519DC89F-B345-463A-8759-6D3F6D1D3AC5}">
      <dgm:prSet/>
      <dgm:spPr/>
      <dgm:t>
        <a:bodyPr/>
        <a:lstStyle/>
        <a:p>
          <a:endParaRPr lang="en-GB"/>
        </a:p>
      </dgm:t>
    </dgm:pt>
    <dgm:pt modelId="{5CD3F226-14FD-4863-B038-FBACB2673270}" type="sibTrans" cxnId="{519DC89F-B345-463A-8759-6D3F6D1D3AC5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1BC6D35D-CB2C-4D6F-BB73-8C3010CE43C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Talk about </a:t>
          </a:r>
          <a:r>
            <a:rPr lang="en-GB" dirty="0">
              <a:hlinkClick xmlns:r="http://schemas.openxmlformats.org/officeDocument/2006/relationships" r:id="rId2"/>
            </a:rPr>
            <a:t>water safety </a:t>
          </a:r>
          <a:r>
            <a:rPr lang="en-GB" dirty="0"/>
            <a:t>with your child.</a:t>
          </a:r>
        </a:p>
      </dgm:t>
    </dgm:pt>
    <dgm:pt modelId="{7430CBF4-9355-475E-A03C-CDC8E9A68BFF}" type="parTrans" cxnId="{A35AC6B4-1DCF-4B38-84F3-5691A2206E0D}">
      <dgm:prSet/>
      <dgm:spPr/>
      <dgm:t>
        <a:bodyPr/>
        <a:lstStyle/>
        <a:p>
          <a:endParaRPr lang="en-GB"/>
        </a:p>
      </dgm:t>
    </dgm:pt>
    <dgm:pt modelId="{E60996AA-87D7-4082-A509-752A04782E13}" type="sibTrans" cxnId="{A35AC6B4-1DCF-4B38-84F3-5691A2206E0D}">
      <dgm:prSet/>
      <dgm:spPr/>
      <dgm:t>
        <a:bodyPr/>
        <a:lstStyle/>
        <a:p>
          <a:endParaRPr lang="en-GB"/>
        </a:p>
      </dgm:t>
    </dgm:pt>
    <dgm:pt modelId="{77EEC107-2C96-46BC-B9B8-E315742C8C01}" type="pres">
      <dgm:prSet presAssocID="{B96BB00F-34D2-4769-B613-C401D4DB70E8}" presName="root" presStyleCnt="0">
        <dgm:presLayoutVars>
          <dgm:dir/>
          <dgm:resizeHandles val="exact"/>
        </dgm:presLayoutVars>
      </dgm:prSet>
      <dgm:spPr/>
    </dgm:pt>
    <dgm:pt modelId="{C3CCC26E-5336-4EFF-AD1F-4A8EE2971B3D}" type="pres">
      <dgm:prSet presAssocID="{B96BB00F-34D2-4769-B613-C401D4DB70E8}" presName="container" presStyleCnt="0">
        <dgm:presLayoutVars>
          <dgm:dir/>
          <dgm:resizeHandles val="exact"/>
        </dgm:presLayoutVars>
      </dgm:prSet>
      <dgm:spPr/>
    </dgm:pt>
    <dgm:pt modelId="{5C725932-B9D2-488C-AD27-8D078945555F}" type="pres">
      <dgm:prSet presAssocID="{5315AB90-A96B-4196-8A75-4C592D85A620}" presName="compNode" presStyleCnt="0"/>
      <dgm:spPr/>
    </dgm:pt>
    <dgm:pt modelId="{36711A69-DB86-4254-B19C-A9A4642EE641}" type="pres">
      <dgm:prSet presAssocID="{5315AB90-A96B-4196-8A75-4C592D85A620}" presName="iconBgRect" presStyleLbl="bgShp" presStyleIdx="0" presStyleCnt="9"/>
      <dgm:spPr/>
    </dgm:pt>
    <dgm:pt modelId="{493E862F-0DDC-4438-803F-5F732D328D85}" type="pres">
      <dgm:prSet presAssocID="{5315AB90-A96B-4196-8A75-4C592D85A620}" presName="iconRect" presStyleLbl="node1" presStyleIdx="0" presStyleCnt="9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atre with solid fill"/>
        </a:ext>
      </dgm:extLst>
    </dgm:pt>
    <dgm:pt modelId="{B92B6A5D-F9E2-4AAC-98C3-3E95338221A7}" type="pres">
      <dgm:prSet presAssocID="{5315AB90-A96B-4196-8A75-4C592D85A620}" presName="spaceRect" presStyleCnt="0"/>
      <dgm:spPr/>
    </dgm:pt>
    <dgm:pt modelId="{75BB7916-F1BA-4CC5-91DE-B710C0350CE2}" type="pres">
      <dgm:prSet presAssocID="{5315AB90-A96B-4196-8A75-4C592D85A620}" presName="textRect" presStyleLbl="revTx" presStyleIdx="0" presStyleCnt="9">
        <dgm:presLayoutVars>
          <dgm:chMax val="1"/>
          <dgm:chPref val="1"/>
        </dgm:presLayoutVars>
      </dgm:prSet>
      <dgm:spPr/>
    </dgm:pt>
    <dgm:pt modelId="{76AD9F50-D76A-45A7-9725-73BB3B692DB3}" type="pres">
      <dgm:prSet presAssocID="{AD0889FD-3B1F-44C2-8E48-FB55C0CD1FA2}" presName="sibTrans" presStyleLbl="sibTrans2D1" presStyleIdx="0" presStyleCnt="0"/>
      <dgm:spPr/>
    </dgm:pt>
    <dgm:pt modelId="{CC2FD461-F710-4DF0-9BE7-1DE59EE06048}" type="pres">
      <dgm:prSet presAssocID="{31D513FC-1CCB-47EC-8D5E-1E82505E5C2F}" presName="compNode" presStyleCnt="0"/>
      <dgm:spPr/>
    </dgm:pt>
    <dgm:pt modelId="{8FC3157A-3875-4C31-9626-FA821B1CCE86}" type="pres">
      <dgm:prSet presAssocID="{31D513FC-1CCB-47EC-8D5E-1E82505E5C2F}" presName="iconBgRect" presStyleLbl="bgShp" presStyleIdx="1" presStyleCnt="9"/>
      <dgm:spPr/>
    </dgm:pt>
    <dgm:pt modelId="{2F97CE69-1E82-4F99-8ADA-7176F6DE6D2F}" type="pres">
      <dgm:prSet presAssocID="{31D513FC-1CCB-47EC-8D5E-1E82505E5C2F}" presName="iconRect" presStyleLbl="node1" presStyleIdx="1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9C3D7918-4CE4-48DD-B900-ABAA511645F2}" type="pres">
      <dgm:prSet presAssocID="{31D513FC-1CCB-47EC-8D5E-1E82505E5C2F}" presName="spaceRect" presStyleCnt="0"/>
      <dgm:spPr/>
    </dgm:pt>
    <dgm:pt modelId="{97A0420A-E7DB-40DB-9AD5-6057D6398774}" type="pres">
      <dgm:prSet presAssocID="{31D513FC-1CCB-47EC-8D5E-1E82505E5C2F}" presName="textRect" presStyleLbl="revTx" presStyleIdx="1" presStyleCnt="9">
        <dgm:presLayoutVars>
          <dgm:chMax val="1"/>
          <dgm:chPref val="1"/>
        </dgm:presLayoutVars>
      </dgm:prSet>
      <dgm:spPr/>
    </dgm:pt>
    <dgm:pt modelId="{DD5ED562-E148-4698-A23F-54F722A511E6}" type="pres">
      <dgm:prSet presAssocID="{FB0A0471-20D1-4DF2-BE69-1443CD19D87A}" presName="sibTrans" presStyleLbl="sibTrans2D1" presStyleIdx="0" presStyleCnt="0"/>
      <dgm:spPr/>
    </dgm:pt>
    <dgm:pt modelId="{4102CA6C-0E42-4001-9FBA-B84CF730B1E8}" type="pres">
      <dgm:prSet presAssocID="{BA949EE9-741E-46CF-AB8E-9D5699B80CB8}" presName="compNode" presStyleCnt="0"/>
      <dgm:spPr/>
    </dgm:pt>
    <dgm:pt modelId="{B12861E9-1F1F-4EBD-BB57-C59079B4797B}" type="pres">
      <dgm:prSet presAssocID="{BA949EE9-741E-46CF-AB8E-9D5699B80CB8}" presName="iconBgRect" presStyleLbl="bgShp" presStyleIdx="2" presStyleCnt="9"/>
      <dgm:spPr/>
    </dgm:pt>
    <dgm:pt modelId="{6895D98E-9883-417F-ADB8-2E840F781121}" type="pres">
      <dgm:prSet presAssocID="{BA949EE9-741E-46CF-AB8E-9D5699B80CB8}" presName="iconRect" presStyleLbl="node1" presStyleIdx="2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ent and Child"/>
        </a:ext>
      </dgm:extLst>
    </dgm:pt>
    <dgm:pt modelId="{9755DB90-BF6C-4B9A-BCAC-2916AFDBD2A7}" type="pres">
      <dgm:prSet presAssocID="{BA949EE9-741E-46CF-AB8E-9D5699B80CB8}" presName="spaceRect" presStyleCnt="0"/>
      <dgm:spPr/>
    </dgm:pt>
    <dgm:pt modelId="{F1611BEF-15C7-4989-B526-3A11B2263C02}" type="pres">
      <dgm:prSet presAssocID="{BA949EE9-741E-46CF-AB8E-9D5699B80CB8}" presName="textRect" presStyleLbl="revTx" presStyleIdx="2" presStyleCnt="9">
        <dgm:presLayoutVars>
          <dgm:chMax val="1"/>
          <dgm:chPref val="1"/>
        </dgm:presLayoutVars>
      </dgm:prSet>
      <dgm:spPr/>
    </dgm:pt>
    <dgm:pt modelId="{E8C1243C-0C3A-44B6-8909-E3710EC17723}" type="pres">
      <dgm:prSet presAssocID="{CA53EF21-AF49-4017-A22B-71FC0550716B}" presName="sibTrans" presStyleLbl="sibTrans2D1" presStyleIdx="0" presStyleCnt="0"/>
      <dgm:spPr/>
    </dgm:pt>
    <dgm:pt modelId="{3C634304-8ED7-4C54-977B-688FE4B50095}" type="pres">
      <dgm:prSet presAssocID="{DB96FE70-7AF9-42AA-98F1-5B3968C9DDCC}" presName="compNode" presStyleCnt="0"/>
      <dgm:spPr/>
    </dgm:pt>
    <dgm:pt modelId="{6137CDE4-C48C-4516-8451-1DC7E6BD881D}" type="pres">
      <dgm:prSet presAssocID="{DB96FE70-7AF9-42AA-98F1-5B3968C9DDCC}" presName="iconBgRect" presStyleLbl="bgShp" presStyleIdx="3" presStyleCnt="9"/>
      <dgm:spPr/>
    </dgm:pt>
    <dgm:pt modelId="{03CD2E9B-C89D-4D9B-AE1C-0BA007226A71}" type="pres">
      <dgm:prSet presAssocID="{DB96FE70-7AF9-42AA-98F1-5B3968C9DDCC}" presName="iconRect" presStyleLbl="node1" presStyleIdx="3" presStyleCnt="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wimming with solid fill"/>
        </a:ext>
      </dgm:extLst>
    </dgm:pt>
    <dgm:pt modelId="{58DA0F92-3338-4BBF-9C76-5048196149F6}" type="pres">
      <dgm:prSet presAssocID="{DB96FE70-7AF9-42AA-98F1-5B3968C9DDCC}" presName="spaceRect" presStyleCnt="0"/>
      <dgm:spPr/>
    </dgm:pt>
    <dgm:pt modelId="{40FD6AF6-E6AD-47A2-9CB0-40B022E8B00B}" type="pres">
      <dgm:prSet presAssocID="{DB96FE70-7AF9-42AA-98F1-5B3968C9DDCC}" presName="textRect" presStyleLbl="revTx" presStyleIdx="3" presStyleCnt="9">
        <dgm:presLayoutVars>
          <dgm:chMax val="1"/>
          <dgm:chPref val="1"/>
        </dgm:presLayoutVars>
      </dgm:prSet>
      <dgm:spPr/>
    </dgm:pt>
    <dgm:pt modelId="{4891FCDF-2E41-44C0-A8A6-65391982AE9F}" type="pres">
      <dgm:prSet presAssocID="{3B43C373-DA86-478C-808F-63537A64B6E4}" presName="sibTrans" presStyleLbl="sibTrans2D1" presStyleIdx="0" presStyleCnt="0"/>
      <dgm:spPr/>
    </dgm:pt>
    <dgm:pt modelId="{8DE1F7A4-1C19-4982-8996-E0117CF5A1E4}" type="pres">
      <dgm:prSet presAssocID="{538370FB-4D3B-422E-939A-D5E153A07B3A}" presName="compNode" presStyleCnt="0"/>
      <dgm:spPr/>
    </dgm:pt>
    <dgm:pt modelId="{51DC210E-9746-4770-BC44-9F5B0FE8276F}" type="pres">
      <dgm:prSet presAssocID="{538370FB-4D3B-422E-939A-D5E153A07B3A}" presName="iconBgRect" presStyleLbl="bgShp" presStyleIdx="4" presStyleCnt="9"/>
      <dgm:spPr/>
    </dgm:pt>
    <dgm:pt modelId="{94146C47-BE97-4733-8314-06BBBCE4FFCE}" type="pres">
      <dgm:prSet presAssocID="{538370FB-4D3B-422E-939A-D5E153A07B3A}" presName="iconRect" presStyleLbl="node1" presStyleIdx="4" presStyleCnt="9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 polo outline"/>
        </a:ext>
      </dgm:extLst>
    </dgm:pt>
    <dgm:pt modelId="{E2A68C16-8A7B-46AE-98AB-39A3DB331B8C}" type="pres">
      <dgm:prSet presAssocID="{538370FB-4D3B-422E-939A-D5E153A07B3A}" presName="spaceRect" presStyleCnt="0"/>
      <dgm:spPr/>
    </dgm:pt>
    <dgm:pt modelId="{C94A2842-1E4B-4CA6-BDBD-557DFDDCCA5E}" type="pres">
      <dgm:prSet presAssocID="{538370FB-4D3B-422E-939A-D5E153A07B3A}" presName="textRect" presStyleLbl="revTx" presStyleIdx="4" presStyleCnt="9">
        <dgm:presLayoutVars>
          <dgm:chMax val="1"/>
          <dgm:chPref val="1"/>
        </dgm:presLayoutVars>
      </dgm:prSet>
      <dgm:spPr/>
    </dgm:pt>
    <dgm:pt modelId="{BEF51E74-8CC7-440B-B108-748DF29B279C}" type="pres">
      <dgm:prSet presAssocID="{9E00473D-601D-4D86-8B42-6F44C73E76A4}" presName="sibTrans" presStyleLbl="sibTrans2D1" presStyleIdx="0" presStyleCnt="0"/>
      <dgm:spPr/>
    </dgm:pt>
    <dgm:pt modelId="{2297BD2C-DBE5-4EF9-88F5-345681BB3D63}" type="pres">
      <dgm:prSet presAssocID="{7ED869F4-FA0F-4205-A45B-9E0FBBB5DA07}" presName="compNode" presStyleCnt="0"/>
      <dgm:spPr/>
    </dgm:pt>
    <dgm:pt modelId="{F41E11A9-7D5D-491A-A8DC-800873AB3F4B}" type="pres">
      <dgm:prSet presAssocID="{7ED869F4-FA0F-4205-A45B-9E0FBBB5DA07}" presName="iconBgRect" presStyleLbl="bgShp" presStyleIdx="5" presStyleCnt="9"/>
      <dgm:spPr/>
    </dgm:pt>
    <dgm:pt modelId="{A5FB26E0-CFB3-4E1D-BC44-EAA12803C428}" type="pres">
      <dgm:prSet presAssocID="{7ED869F4-FA0F-4205-A45B-9E0FBBB5DA07}" presName="iconRect" presStyleLbl="node1" presStyleIdx="5" presStyleCnt="9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uzzle pieces with solid fill"/>
        </a:ext>
      </dgm:extLst>
    </dgm:pt>
    <dgm:pt modelId="{8037EA16-8B89-4A83-9E8B-A8AB8B5936E1}" type="pres">
      <dgm:prSet presAssocID="{7ED869F4-FA0F-4205-A45B-9E0FBBB5DA07}" presName="spaceRect" presStyleCnt="0"/>
      <dgm:spPr/>
    </dgm:pt>
    <dgm:pt modelId="{3FEB4BB9-7127-46CE-ABBC-5DCE29814699}" type="pres">
      <dgm:prSet presAssocID="{7ED869F4-FA0F-4205-A45B-9E0FBBB5DA07}" presName="textRect" presStyleLbl="revTx" presStyleIdx="5" presStyleCnt="9">
        <dgm:presLayoutVars>
          <dgm:chMax val="1"/>
          <dgm:chPref val="1"/>
        </dgm:presLayoutVars>
      </dgm:prSet>
      <dgm:spPr/>
    </dgm:pt>
    <dgm:pt modelId="{A959096F-60B4-4D21-A32E-87EC552DFFC7}" type="pres">
      <dgm:prSet presAssocID="{AD4BE4DD-F66C-40F2-A7E1-25AE42E45572}" presName="sibTrans" presStyleLbl="sibTrans2D1" presStyleIdx="0" presStyleCnt="0"/>
      <dgm:spPr/>
    </dgm:pt>
    <dgm:pt modelId="{D9B476B7-37E9-45C8-B3C3-C851F53E4738}" type="pres">
      <dgm:prSet presAssocID="{6C2C3CC7-63D5-480D-8AB4-0C6B70D32F6B}" presName="compNode" presStyleCnt="0"/>
      <dgm:spPr/>
    </dgm:pt>
    <dgm:pt modelId="{622E3A9E-58E7-40D5-9D1E-87A6ACEA2321}" type="pres">
      <dgm:prSet presAssocID="{6C2C3CC7-63D5-480D-8AB4-0C6B70D32F6B}" presName="iconBgRect" presStyleLbl="bgShp" presStyleIdx="6" presStyleCnt="9"/>
      <dgm:spPr/>
    </dgm:pt>
    <dgm:pt modelId="{C8738E97-A72C-40E9-9939-8949BE09C3A6}" type="pres">
      <dgm:prSet presAssocID="{6C2C3CC7-63D5-480D-8AB4-0C6B70D32F6B}" presName="iconRect" presStyleLbl="node1" presStyleIdx="6" presStyleCnt="9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dy builder with solid fill"/>
        </a:ext>
      </dgm:extLst>
    </dgm:pt>
    <dgm:pt modelId="{58090415-DE25-4985-885C-84CA705EB159}" type="pres">
      <dgm:prSet presAssocID="{6C2C3CC7-63D5-480D-8AB4-0C6B70D32F6B}" presName="spaceRect" presStyleCnt="0"/>
      <dgm:spPr/>
    </dgm:pt>
    <dgm:pt modelId="{9F59C731-DA45-4566-BB02-C3C9C6E2CE1D}" type="pres">
      <dgm:prSet presAssocID="{6C2C3CC7-63D5-480D-8AB4-0C6B70D32F6B}" presName="textRect" presStyleLbl="revTx" presStyleIdx="6" presStyleCnt="9">
        <dgm:presLayoutVars>
          <dgm:chMax val="1"/>
          <dgm:chPref val="1"/>
        </dgm:presLayoutVars>
      </dgm:prSet>
      <dgm:spPr/>
    </dgm:pt>
    <dgm:pt modelId="{788D6125-F1B7-461A-A3AE-797374B1F42D}" type="pres">
      <dgm:prSet presAssocID="{00E230E1-7F19-48E6-94AA-8B8DAFA28B71}" presName="sibTrans" presStyleLbl="sibTrans2D1" presStyleIdx="0" presStyleCnt="0"/>
      <dgm:spPr/>
    </dgm:pt>
    <dgm:pt modelId="{EE02249C-5729-4807-A843-58EFEFFAA5F0}" type="pres">
      <dgm:prSet presAssocID="{7F460B7F-FD7B-4112-8BCB-59733760EB84}" presName="compNode" presStyleCnt="0"/>
      <dgm:spPr/>
    </dgm:pt>
    <dgm:pt modelId="{CF4FB87B-A4B3-45A4-8947-574A018DAAA9}" type="pres">
      <dgm:prSet presAssocID="{7F460B7F-FD7B-4112-8BCB-59733760EB84}" presName="iconBgRect" presStyleLbl="bgShp" presStyleIdx="7" presStyleCnt="9"/>
      <dgm:spPr/>
    </dgm:pt>
    <dgm:pt modelId="{D1789275-8470-4697-9B28-C10B13CB5C39}" type="pres">
      <dgm:prSet presAssocID="{7F460B7F-FD7B-4112-8BCB-59733760EB84}" presName="iconRect" presStyleLbl="node1" presStyleIdx="7" presStyleCnt="9"/>
      <dgm:spPr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washing with solid fill"/>
        </a:ext>
      </dgm:extLst>
    </dgm:pt>
    <dgm:pt modelId="{A603062E-99D5-490B-9CD5-72D873BD786D}" type="pres">
      <dgm:prSet presAssocID="{7F460B7F-FD7B-4112-8BCB-59733760EB84}" presName="spaceRect" presStyleCnt="0"/>
      <dgm:spPr/>
    </dgm:pt>
    <dgm:pt modelId="{4B61F864-22CC-421F-BC53-9C56FB366D1C}" type="pres">
      <dgm:prSet presAssocID="{7F460B7F-FD7B-4112-8BCB-59733760EB84}" presName="textRect" presStyleLbl="revTx" presStyleIdx="7" presStyleCnt="9">
        <dgm:presLayoutVars>
          <dgm:chMax val="1"/>
          <dgm:chPref val="1"/>
        </dgm:presLayoutVars>
      </dgm:prSet>
      <dgm:spPr/>
    </dgm:pt>
    <dgm:pt modelId="{C7DC36AD-E6EA-4703-85A2-E98DB2D203B5}" type="pres">
      <dgm:prSet presAssocID="{5CD3F226-14FD-4863-B038-FBACB2673270}" presName="sibTrans" presStyleLbl="sibTrans2D1" presStyleIdx="0" presStyleCnt="0"/>
      <dgm:spPr/>
    </dgm:pt>
    <dgm:pt modelId="{65C02DD4-FA82-4E41-87CD-BEB2FDF6DCFE}" type="pres">
      <dgm:prSet presAssocID="{1BC6D35D-CB2C-4D6F-BB73-8C3010CE43CA}" presName="compNode" presStyleCnt="0"/>
      <dgm:spPr/>
    </dgm:pt>
    <dgm:pt modelId="{D9A38432-3D22-4F4B-A094-C43CF8D48E16}" type="pres">
      <dgm:prSet presAssocID="{1BC6D35D-CB2C-4D6F-BB73-8C3010CE43CA}" presName="iconBgRect" presStyleLbl="bgShp" presStyleIdx="8" presStyleCnt="9"/>
      <dgm:spPr/>
    </dgm:pt>
    <dgm:pt modelId="{49699690-751F-456F-86CA-4C7AC25C2B3A}" type="pres">
      <dgm:prSet presAssocID="{1BC6D35D-CB2C-4D6F-BB73-8C3010CE43CA}" presName="iconRect" presStyleLbl="node1" presStyleIdx="8" presStyleCnt="9"/>
      <dgm:spPr>
        <a:blipFill>
          <a:blip xmlns:r="http://schemas.openxmlformats.org/officeDocument/2006/relationships"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fe jacket with solid fill"/>
        </a:ext>
      </dgm:extLst>
    </dgm:pt>
    <dgm:pt modelId="{E9975CA0-800A-45ED-82EC-863EF9889472}" type="pres">
      <dgm:prSet presAssocID="{1BC6D35D-CB2C-4D6F-BB73-8C3010CE43CA}" presName="spaceRect" presStyleCnt="0"/>
      <dgm:spPr/>
    </dgm:pt>
    <dgm:pt modelId="{00265C43-D6F3-477B-94C4-07372F62074E}" type="pres">
      <dgm:prSet presAssocID="{1BC6D35D-CB2C-4D6F-BB73-8C3010CE43CA}" presName="textRect" presStyleLbl="revTx" presStyleIdx="8" presStyleCnt="9">
        <dgm:presLayoutVars>
          <dgm:chMax val="1"/>
          <dgm:chPref val="1"/>
        </dgm:presLayoutVars>
      </dgm:prSet>
      <dgm:spPr/>
    </dgm:pt>
  </dgm:ptLst>
  <dgm:cxnLst>
    <dgm:cxn modelId="{60ED7902-28BD-4C43-A121-019754C3ABDA}" type="presOf" srcId="{00E230E1-7F19-48E6-94AA-8B8DAFA28B71}" destId="{788D6125-F1B7-461A-A3AE-797374B1F42D}" srcOrd="0" destOrd="0" presId="urn:microsoft.com/office/officeart/2018/2/layout/IconCircleList"/>
    <dgm:cxn modelId="{25D01E04-1ECC-4CE8-992F-92E98BB9ECE9}" type="presOf" srcId="{1BC6D35D-CB2C-4D6F-BB73-8C3010CE43CA}" destId="{00265C43-D6F3-477B-94C4-07372F62074E}" srcOrd="0" destOrd="0" presId="urn:microsoft.com/office/officeart/2018/2/layout/IconCircleList"/>
    <dgm:cxn modelId="{B3C0BA0A-71E2-4B35-8636-40A5725031E3}" srcId="{B96BB00F-34D2-4769-B613-C401D4DB70E8}" destId="{6C2C3CC7-63D5-480D-8AB4-0C6B70D32F6B}" srcOrd="6" destOrd="0" parTransId="{B5CE67D7-BAE1-4E1F-A246-2EA7C7723BA8}" sibTransId="{00E230E1-7F19-48E6-94AA-8B8DAFA28B71}"/>
    <dgm:cxn modelId="{EB01A30D-1E79-4328-92E8-AB03FAEC759D}" srcId="{B96BB00F-34D2-4769-B613-C401D4DB70E8}" destId="{7ED869F4-FA0F-4205-A45B-9E0FBBB5DA07}" srcOrd="5" destOrd="0" parTransId="{2386C209-ECB6-47D3-B0E4-B735298DAB89}" sibTransId="{AD4BE4DD-F66C-40F2-A7E1-25AE42E45572}"/>
    <dgm:cxn modelId="{9A8F5812-0BDA-4D9A-9B93-FFEB8BFBA8BC}" type="presOf" srcId="{3B43C373-DA86-478C-808F-63537A64B6E4}" destId="{4891FCDF-2E41-44C0-A8A6-65391982AE9F}" srcOrd="0" destOrd="0" presId="urn:microsoft.com/office/officeart/2018/2/layout/IconCircleList"/>
    <dgm:cxn modelId="{BFE9A926-D82D-4644-AECE-2BA6DABF6759}" type="presOf" srcId="{DB96FE70-7AF9-42AA-98F1-5B3968C9DDCC}" destId="{40FD6AF6-E6AD-47A2-9CB0-40B022E8B00B}" srcOrd="0" destOrd="0" presId="urn:microsoft.com/office/officeart/2018/2/layout/IconCircleList"/>
    <dgm:cxn modelId="{7FE8632D-12D9-42B5-A827-55371A7624E6}" srcId="{B96BB00F-34D2-4769-B613-C401D4DB70E8}" destId="{BA949EE9-741E-46CF-AB8E-9D5699B80CB8}" srcOrd="2" destOrd="0" parTransId="{09D0BDF6-16B2-4CD9-BAAE-CFF532F3ACC1}" sibTransId="{CA53EF21-AF49-4017-A22B-71FC0550716B}"/>
    <dgm:cxn modelId="{C5118A35-453F-4E65-91D0-E3EF833F4445}" type="presOf" srcId="{AD0889FD-3B1F-44C2-8E48-FB55C0CD1FA2}" destId="{76AD9F50-D76A-45A7-9725-73BB3B692DB3}" srcOrd="0" destOrd="0" presId="urn:microsoft.com/office/officeart/2018/2/layout/IconCircleList"/>
    <dgm:cxn modelId="{9B286B40-9987-4FC4-A4DC-15D425C21CBB}" type="presOf" srcId="{5CD3F226-14FD-4863-B038-FBACB2673270}" destId="{C7DC36AD-E6EA-4703-85A2-E98DB2D203B5}" srcOrd="0" destOrd="0" presId="urn:microsoft.com/office/officeart/2018/2/layout/IconCircleList"/>
    <dgm:cxn modelId="{F7B89A41-F5A1-41FC-A7ED-442ABDBDE537}" srcId="{B96BB00F-34D2-4769-B613-C401D4DB70E8}" destId="{DB96FE70-7AF9-42AA-98F1-5B3968C9DDCC}" srcOrd="3" destOrd="0" parTransId="{47B763CE-39F0-481A-B73F-1A1A6ABED80D}" sibTransId="{3B43C373-DA86-478C-808F-63537A64B6E4}"/>
    <dgm:cxn modelId="{8E28D045-CE0A-4EE6-8C4A-A7A9449EA556}" type="presOf" srcId="{7ED869F4-FA0F-4205-A45B-9E0FBBB5DA07}" destId="{3FEB4BB9-7127-46CE-ABBC-5DCE29814699}" srcOrd="0" destOrd="0" presId="urn:microsoft.com/office/officeart/2018/2/layout/IconCircleList"/>
    <dgm:cxn modelId="{04FB0967-165A-4FB7-8753-370239FA2FA9}" type="presOf" srcId="{31D513FC-1CCB-47EC-8D5E-1E82505E5C2F}" destId="{97A0420A-E7DB-40DB-9AD5-6057D6398774}" srcOrd="0" destOrd="0" presId="urn:microsoft.com/office/officeart/2018/2/layout/IconCircleList"/>
    <dgm:cxn modelId="{B2476648-87B9-443E-8FD7-4CEFC77150ED}" type="presOf" srcId="{7F460B7F-FD7B-4112-8BCB-59733760EB84}" destId="{4B61F864-22CC-421F-BC53-9C56FB366D1C}" srcOrd="0" destOrd="0" presId="urn:microsoft.com/office/officeart/2018/2/layout/IconCircleList"/>
    <dgm:cxn modelId="{7253E357-E969-472B-A2EB-FE73DC6BA03F}" srcId="{B96BB00F-34D2-4769-B613-C401D4DB70E8}" destId="{31D513FC-1CCB-47EC-8D5E-1E82505E5C2F}" srcOrd="1" destOrd="0" parTransId="{22110839-6CEE-45A5-AC00-890E942967C9}" sibTransId="{FB0A0471-20D1-4DF2-BE69-1443CD19D87A}"/>
    <dgm:cxn modelId="{E036307E-4EF6-4C54-98AD-2AFFC46702E7}" type="presOf" srcId="{9E00473D-601D-4D86-8B42-6F44C73E76A4}" destId="{BEF51E74-8CC7-440B-B108-748DF29B279C}" srcOrd="0" destOrd="0" presId="urn:microsoft.com/office/officeart/2018/2/layout/IconCircleList"/>
    <dgm:cxn modelId="{466ABE91-0107-44AE-8C98-62D552D759C8}" type="presOf" srcId="{5315AB90-A96B-4196-8A75-4C592D85A620}" destId="{75BB7916-F1BA-4CC5-91DE-B710C0350CE2}" srcOrd="0" destOrd="0" presId="urn:microsoft.com/office/officeart/2018/2/layout/IconCircleList"/>
    <dgm:cxn modelId="{519DC89F-B345-463A-8759-6D3F6D1D3AC5}" srcId="{B96BB00F-34D2-4769-B613-C401D4DB70E8}" destId="{7F460B7F-FD7B-4112-8BCB-59733760EB84}" srcOrd="7" destOrd="0" parTransId="{9EE9CFF1-FD55-4CB8-849C-2AB215F9F8C6}" sibTransId="{5CD3F226-14FD-4863-B038-FBACB2673270}"/>
    <dgm:cxn modelId="{E6901AA3-ADB8-4DAE-AD83-613C52D8638F}" srcId="{B96BB00F-34D2-4769-B613-C401D4DB70E8}" destId="{5315AB90-A96B-4196-8A75-4C592D85A620}" srcOrd="0" destOrd="0" parTransId="{B9693C26-B79A-4101-84F3-261AC3ECFCC8}" sibTransId="{AD0889FD-3B1F-44C2-8E48-FB55C0CD1FA2}"/>
    <dgm:cxn modelId="{62FEB7AE-EF48-4178-9E64-FFAAAC86AFA5}" type="presOf" srcId="{FB0A0471-20D1-4DF2-BE69-1443CD19D87A}" destId="{DD5ED562-E148-4698-A23F-54F722A511E6}" srcOrd="0" destOrd="0" presId="urn:microsoft.com/office/officeart/2018/2/layout/IconCircleList"/>
    <dgm:cxn modelId="{A35AC6B4-1DCF-4B38-84F3-5691A2206E0D}" srcId="{B96BB00F-34D2-4769-B613-C401D4DB70E8}" destId="{1BC6D35D-CB2C-4D6F-BB73-8C3010CE43CA}" srcOrd="8" destOrd="0" parTransId="{7430CBF4-9355-475E-A03C-CDC8E9A68BFF}" sibTransId="{E60996AA-87D7-4082-A509-752A04782E13}"/>
    <dgm:cxn modelId="{DE6D37BB-DB54-428A-80AE-4D211D7A0957}" type="presOf" srcId="{B96BB00F-34D2-4769-B613-C401D4DB70E8}" destId="{77EEC107-2C96-46BC-B9B8-E315742C8C01}" srcOrd="0" destOrd="0" presId="urn:microsoft.com/office/officeart/2018/2/layout/IconCircleList"/>
    <dgm:cxn modelId="{A3E701C4-52F5-4356-8A92-10687DCF3F38}" type="presOf" srcId="{BA949EE9-741E-46CF-AB8E-9D5699B80CB8}" destId="{F1611BEF-15C7-4989-B526-3A11B2263C02}" srcOrd="0" destOrd="0" presId="urn:microsoft.com/office/officeart/2018/2/layout/IconCircleList"/>
    <dgm:cxn modelId="{8244D1D5-B194-4B7E-9B18-ED5645D914AC}" type="presOf" srcId="{CA53EF21-AF49-4017-A22B-71FC0550716B}" destId="{E8C1243C-0C3A-44B6-8909-E3710EC17723}" srcOrd="0" destOrd="0" presId="urn:microsoft.com/office/officeart/2018/2/layout/IconCircleList"/>
    <dgm:cxn modelId="{40D8C5DF-5E54-4336-9CB9-0E266E3CCEDB}" type="presOf" srcId="{6C2C3CC7-63D5-480D-8AB4-0C6B70D32F6B}" destId="{9F59C731-DA45-4566-BB02-C3C9C6E2CE1D}" srcOrd="0" destOrd="0" presId="urn:microsoft.com/office/officeart/2018/2/layout/IconCircleList"/>
    <dgm:cxn modelId="{6BFF6EF3-37DF-42EB-BEB8-7BCF6C6A2813}" type="presOf" srcId="{AD4BE4DD-F66C-40F2-A7E1-25AE42E45572}" destId="{A959096F-60B4-4D21-A32E-87EC552DFFC7}" srcOrd="0" destOrd="0" presId="urn:microsoft.com/office/officeart/2018/2/layout/IconCircleList"/>
    <dgm:cxn modelId="{C2CCEBF4-1A27-49E9-8B8A-E368B8A84131}" srcId="{B96BB00F-34D2-4769-B613-C401D4DB70E8}" destId="{538370FB-4D3B-422E-939A-D5E153A07B3A}" srcOrd="4" destOrd="0" parTransId="{804BD50C-F4A9-4040-8A05-2AD29B1FA5E3}" sibTransId="{9E00473D-601D-4D86-8B42-6F44C73E76A4}"/>
    <dgm:cxn modelId="{9E14E7FC-F942-4A93-80A2-2A20D7E37427}" type="presOf" srcId="{538370FB-4D3B-422E-939A-D5E153A07B3A}" destId="{C94A2842-1E4B-4CA6-BDBD-557DFDDCCA5E}" srcOrd="0" destOrd="0" presId="urn:microsoft.com/office/officeart/2018/2/layout/IconCircleList"/>
    <dgm:cxn modelId="{B3929A82-8BB4-4C32-A4D6-9F00A142082F}" type="presParOf" srcId="{77EEC107-2C96-46BC-B9B8-E315742C8C01}" destId="{C3CCC26E-5336-4EFF-AD1F-4A8EE2971B3D}" srcOrd="0" destOrd="0" presId="urn:microsoft.com/office/officeart/2018/2/layout/IconCircleList"/>
    <dgm:cxn modelId="{C54F8E63-A7E6-4843-81C2-20255B0419AE}" type="presParOf" srcId="{C3CCC26E-5336-4EFF-AD1F-4A8EE2971B3D}" destId="{5C725932-B9D2-488C-AD27-8D078945555F}" srcOrd="0" destOrd="0" presId="urn:microsoft.com/office/officeart/2018/2/layout/IconCircleList"/>
    <dgm:cxn modelId="{15BB4DE6-BE4D-4865-96E9-79C5240C2BF0}" type="presParOf" srcId="{5C725932-B9D2-488C-AD27-8D078945555F}" destId="{36711A69-DB86-4254-B19C-A9A4642EE641}" srcOrd="0" destOrd="0" presId="urn:microsoft.com/office/officeart/2018/2/layout/IconCircleList"/>
    <dgm:cxn modelId="{47CCAB0E-E7C1-4274-93E7-E10458B87103}" type="presParOf" srcId="{5C725932-B9D2-488C-AD27-8D078945555F}" destId="{493E862F-0DDC-4438-803F-5F732D328D85}" srcOrd="1" destOrd="0" presId="urn:microsoft.com/office/officeart/2018/2/layout/IconCircleList"/>
    <dgm:cxn modelId="{68631182-4115-41B3-8719-ADE9CD812190}" type="presParOf" srcId="{5C725932-B9D2-488C-AD27-8D078945555F}" destId="{B92B6A5D-F9E2-4AAC-98C3-3E95338221A7}" srcOrd="2" destOrd="0" presId="urn:microsoft.com/office/officeart/2018/2/layout/IconCircleList"/>
    <dgm:cxn modelId="{F530D1AA-B664-4C62-AF9F-F93BC9D24C31}" type="presParOf" srcId="{5C725932-B9D2-488C-AD27-8D078945555F}" destId="{75BB7916-F1BA-4CC5-91DE-B710C0350CE2}" srcOrd="3" destOrd="0" presId="urn:microsoft.com/office/officeart/2018/2/layout/IconCircleList"/>
    <dgm:cxn modelId="{70CA4AA3-60AC-496B-8068-EBF98554785B}" type="presParOf" srcId="{C3CCC26E-5336-4EFF-AD1F-4A8EE2971B3D}" destId="{76AD9F50-D76A-45A7-9725-73BB3B692DB3}" srcOrd="1" destOrd="0" presId="urn:microsoft.com/office/officeart/2018/2/layout/IconCircleList"/>
    <dgm:cxn modelId="{ECD7147F-A2FD-4C0E-ACFB-F1944099ADDB}" type="presParOf" srcId="{C3CCC26E-5336-4EFF-AD1F-4A8EE2971B3D}" destId="{CC2FD461-F710-4DF0-9BE7-1DE59EE06048}" srcOrd="2" destOrd="0" presId="urn:microsoft.com/office/officeart/2018/2/layout/IconCircleList"/>
    <dgm:cxn modelId="{BA446B4F-AC07-4BF5-A6B0-A51FC2DA7616}" type="presParOf" srcId="{CC2FD461-F710-4DF0-9BE7-1DE59EE06048}" destId="{8FC3157A-3875-4C31-9626-FA821B1CCE86}" srcOrd="0" destOrd="0" presId="urn:microsoft.com/office/officeart/2018/2/layout/IconCircleList"/>
    <dgm:cxn modelId="{DB6FC69C-82F1-4445-BB69-3ADF9AD7421D}" type="presParOf" srcId="{CC2FD461-F710-4DF0-9BE7-1DE59EE06048}" destId="{2F97CE69-1E82-4F99-8ADA-7176F6DE6D2F}" srcOrd="1" destOrd="0" presId="urn:microsoft.com/office/officeart/2018/2/layout/IconCircleList"/>
    <dgm:cxn modelId="{C34C1507-BB9C-43E0-8A33-20FD22F4B40C}" type="presParOf" srcId="{CC2FD461-F710-4DF0-9BE7-1DE59EE06048}" destId="{9C3D7918-4CE4-48DD-B900-ABAA511645F2}" srcOrd="2" destOrd="0" presId="urn:microsoft.com/office/officeart/2018/2/layout/IconCircleList"/>
    <dgm:cxn modelId="{F196BD12-FA27-44B9-B866-219B871D2D35}" type="presParOf" srcId="{CC2FD461-F710-4DF0-9BE7-1DE59EE06048}" destId="{97A0420A-E7DB-40DB-9AD5-6057D6398774}" srcOrd="3" destOrd="0" presId="urn:microsoft.com/office/officeart/2018/2/layout/IconCircleList"/>
    <dgm:cxn modelId="{BE9C9C72-ED94-4338-80F6-9C9EF183F7A2}" type="presParOf" srcId="{C3CCC26E-5336-4EFF-AD1F-4A8EE2971B3D}" destId="{DD5ED562-E148-4698-A23F-54F722A511E6}" srcOrd="3" destOrd="0" presId="urn:microsoft.com/office/officeart/2018/2/layout/IconCircleList"/>
    <dgm:cxn modelId="{E8E273C4-C149-4289-A57F-479B321DEE86}" type="presParOf" srcId="{C3CCC26E-5336-4EFF-AD1F-4A8EE2971B3D}" destId="{4102CA6C-0E42-4001-9FBA-B84CF730B1E8}" srcOrd="4" destOrd="0" presId="urn:microsoft.com/office/officeart/2018/2/layout/IconCircleList"/>
    <dgm:cxn modelId="{792B7550-2181-4A0C-A026-F4BD2263CDD6}" type="presParOf" srcId="{4102CA6C-0E42-4001-9FBA-B84CF730B1E8}" destId="{B12861E9-1F1F-4EBD-BB57-C59079B4797B}" srcOrd="0" destOrd="0" presId="urn:microsoft.com/office/officeart/2018/2/layout/IconCircleList"/>
    <dgm:cxn modelId="{5FE904A4-7169-4372-8764-234119F9FDAA}" type="presParOf" srcId="{4102CA6C-0E42-4001-9FBA-B84CF730B1E8}" destId="{6895D98E-9883-417F-ADB8-2E840F781121}" srcOrd="1" destOrd="0" presId="urn:microsoft.com/office/officeart/2018/2/layout/IconCircleList"/>
    <dgm:cxn modelId="{72FB7CE6-15E5-497C-8AED-8E26B688D8E2}" type="presParOf" srcId="{4102CA6C-0E42-4001-9FBA-B84CF730B1E8}" destId="{9755DB90-BF6C-4B9A-BCAC-2916AFDBD2A7}" srcOrd="2" destOrd="0" presId="urn:microsoft.com/office/officeart/2018/2/layout/IconCircleList"/>
    <dgm:cxn modelId="{82778E84-5FC3-40C3-A036-AE6DE48D2CBB}" type="presParOf" srcId="{4102CA6C-0E42-4001-9FBA-B84CF730B1E8}" destId="{F1611BEF-15C7-4989-B526-3A11B2263C02}" srcOrd="3" destOrd="0" presId="urn:microsoft.com/office/officeart/2018/2/layout/IconCircleList"/>
    <dgm:cxn modelId="{AFC376A2-D148-498F-95D2-F7D1F60A3154}" type="presParOf" srcId="{C3CCC26E-5336-4EFF-AD1F-4A8EE2971B3D}" destId="{E8C1243C-0C3A-44B6-8909-E3710EC17723}" srcOrd="5" destOrd="0" presId="urn:microsoft.com/office/officeart/2018/2/layout/IconCircleList"/>
    <dgm:cxn modelId="{1CE69EE7-7C0A-4E9A-8FDD-13D0F10B53B3}" type="presParOf" srcId="{C3CCC26E-5336-4EFF-AD1F-4A8EE2971B3D}" destId="{3C634304-8ED7-4C54-977B-688FE4B50095}" srcOrd="6" destOrd="0" presId="urn:microsoft.com/office/officeart/2018/2/layout/IconCircleList"/>
    <dgm:cxn modelId="{6370C728-7B67-45D7-B463-F6A6E7DC0DBF}" type="presParOf" srcId="{3C634304-8ED7-4C54-977B-688FE4B50095}" destId="{6137CDE4-C48C-4516-8451-1DC7E6BD881D}" srcOrd="0" destOrd="0" presId="urn:microsoft.com/office/officeart/2018/2/layout/IconCircleList"/>
    <dgm:cxn modelId="{E3D671DF-5712-4556-924B-B802BBF351E8}" type="presParOf" srcId="{3C634304-8ED7-4C54-977B-688FE4B50095}" destId="{03CD2E9B-C89D-4D9B-AE1C-0BA007226A71}" srcOrd="1" destOrd="0" presId="urn:microsoft.com/office/officeart/2018/2/layout/IconCircleList"/>
    <dgm:cxn modelId="{4196A24D-D6B7-442B-97F8-166729ADE674}" type="presParOf" srcId="{3C634304-8ED7-4C54-977B-688FE4B50095}" destId="{58DA0F92-3338-4BBF-9C76-5048196149F6}" srcOrd="2" destOrd="0" presId="urn:microsoft.com/office/officeart/2018/2/layout/IconCircleList"/>
    <dgm:cxn modelId="{BD8CBBD7-DF9C-4864-B39F-C1478AC4BF1C}" type="presParOf" srcId="{3C634304-8ED7-4C54-977B-688FE4B50095}" destId="{40FD6AF6-E6AD-47A2-9CB0-40B022E8B00B}" srcOrd="3" destOrd="0" presId="urn:microsoft.com/office/officeart/2018/2/layout/IconCircleList"/>
    <dgm:cxn modelId="{54638EEB-5BE6-4353-BCD2-3B889537494D}" type="presParOf" srcId="{C3CCC26E-5336-4EFF-AD1F-4A8EE2971B3D}" destId="{4891FCDF-2E41-44C0-A8A6-65391982AE9F}" srcOrd="7" destOrd="0" presId="urn:microsoft.com/office/officeart/2018/2/layout/IconCircleList"/>
    <dgm:cxn modelId="{359D6965-DD90-4BD8-8E95-09126348183B}" type="presParOf" srcId="{C3CCC26E-5336-4EFF-AD1F-4A8EE2971B3D}" destId="{8DE1F7A4-1C19-4982-8996-E0117CF5A1E4}" srcOrd="8" destOrd="0" presId="urn:microsoft.com/office/officeart/2018/2/layout/IconCircleList"/>
    <dgm:cxn modelId="{4982E6BE-5209-408D-8617-B1EFE0E7499E}" type="presParOf" srcId="{8DE1F7A4-1C19-4982-8996-E0117CF5A1E4}" destId="{51DC210E-9746-4770-BC44-9F5B0FE8276F}" srcOrd="0" destOrd="0" presId="urn:microsoft.com/office/officeart/2018/2/layout/IconCircleList"/>
    <dgm:cxn modelId="{2E475440-4CA6-4AA1-8443-78AB0A7A2758}" type="presParOf" srcId="{8DE1F7A4-1C19-4982-8996-E0117CF5A1E4}" destId="{94146C47-BE97-4733-8314-06BBBCE4FFCE}" srcOrd="1" destOrd="0" presId="urn:microsoft.com/office/officeart/2018/2/layout/IconCircleList"/>
    <dgm:cxn modelId="{0DC5673D-5A78-486C-98E6-81C99D5F5062}" type="presParOf" srcId="{8DE1F7A4-1C19-4982-8996-E0117CF5A1E4}" destId="{E2A68C16-8A7B-46AE-98AB-39A3DB331B8C}" srcOrd="2" destOrd="0" presId="urn:microsoft.com/office/officeart/2018/2/layout/IconCircleList"/>
    <dgm:cxn modelId="{6311D1AD-01BA-4810-A597-6A00474058EB}" type="presParOf" srcId="{8DE1F7A4-1C19-4982-8996-E0117CF5A1E4}" destId="{C94A2842-1E4B-4CA6-BDBD-557DFDDCCA5E}" srcOrd="3" destOrd="0" presId="urn:microsoft.com/office/officeart/2018/2/layout/IconCircleList"/>
    <dgm:cxn modelId="{8198DD40-BB46-4C0C-A2E9-6A91F5821461}" type="presParOf" srcId="{C3CCC26E-5336-4EFF-AD1F-4A8EE2971B3D}" destId="{BEF51E74-8CC7-440B-B108-748DF29B279C}" srcOrd="9" destOrd="0" presId="urn:microsoft.com/office/officeart/2018/2/layout/IconCircleList"/>
    <dgm:cxn modelId="{D53CB34E-4BA9-441D-B454-6B8777BDE5AA}" type="presParOf" srcId="{C3CCC26E-5336-4EFF-AD1F-4A8EE2971B3D}" destId="{2297BD2C-DBE5-4EF9-88F5-345681BB3D63}" srcOrd="10" destOrd="0" presId="urn:microsoft.com/office/officeart/2018/2/layout/IconCircleList"/>
    <dgm:cxn modelId="{9BF398C7-13E5-4BFB-9CBE-3B727FB69FAF}" type="presParOf" srcId="{2297BD2C-DBE5-4EF9-88F5-345681BB3D63}" destId="{F41E11A9-7D5D-491A-A8DC-800873AB3F4B}" srcOrd="0" destOrd="0" presId="urn:microsoft.com/office/officeart/2018/2/layout/IconCircleList"/>
    <dgm:cxn modelId="{43597488-DEE9-4D47-B8E2-97FF7677AC09}" type="presParOf" srcId="{2297BD2C-DBE5-4EF9-88F5-345681BB3D63}" destId="{A5FB26E0-CFB3-4E1D-BC44-EAA12803C428}" srcOrd="1" destOrd="0" presId="urn:microsoft.com/office/officeart/2018/2/layout/IconCircleList"/>
    <dgm:cxn modelId="{06F5D082-FAA0-48FD-B28F-88A4D7BC1922}" type="presParOf" srcId="{2297BD2C-DBE5-4EF9-88F5-345681BB3D63}" destId="{8037EA16-8B89-4A83-9E8B-A8AB8B5936E1}" srcOrd="2" destOrd="0" presId="urn:microsoft.com/office/officeart/2018/2/layout/IconCircleList"/>
    <dgm:cxn modelId="{BA81CAD9-CDDE-4FDD-A94D-52C6D9BC7C6B}" type="presParOf" srcId="{2297BD2C-DBE5-4EF9-88F5-345681BB3D63}" destId="{3FEB4BB9-7127-46CE-ABBC-5DCE29814699}" srcOrd="3" destOrd="0" presId="urn:microsoft.com/office/officeart/2018/2/layout/IconCircleList"/>
    <dgm:cxn modelId="{B150FC05-98F6-47E0-9CCC-1555C7BEB750}" type="presParOf" srcId="{C3CCC26E-5336-4EFF-AD1F-4A8EE2971B3D}" destId="{A959096F-60B4-4D21-A32E-87EC552DFFC7}" srcOrd="11" destOrd="0" presId="urn:microsoft.com/office/officeart/2018/2/layout/IconCircleList"/>
    <dgm:cxn modelId="{39C2BF02-2E4B-427C-ABD2-AC1D3A0E2B13}" type="presParOf" srcId="{C3CCC26E-5336-4EFF-AD1F-4A8EE2971B3D}" destId="{D9B476B7-37E9-45C8-B3C3-C851F53E4738}" srcOrd="12" destOrd="0" presId="urn:microsoft.com/office/officeart/2018/2/layout/IconCircleList"/>
    <dgm:cxn modelId="{DA3B97C7-FC62-4E94-8530-C1AE7642D7ED}" type="presParOf" srcId="{D9B476B7-37E9-45C8-B3C3-C851F53E4738}" destId="{622E3A9E-58E7-40D5-9D1E-87A6ACEA2321}" srcOrd="0" destOrd="0" presId="urn:microsoft.com/office/officeart/2018/2/layout/IconCircleList"/>
    <dgm:cxn modelId="{81834E01-D446-4637-8B18-A7A871E70E4C}" type="presParOf" srcId="{D9B476B7-37E9-45C8-B3C3-C851F53E4738}" destId="{C8738E97-A72C-40E9-9939-8949BE09C3A6}" srcOrd="1" destOrd="0" presId="urn:microsoft.com/office/officeart/2018/2/layout/IconCircleList"/>
    <dgm:cxn modelId="{10BE467E-6365-4F37-BD69-F35F995CD8FD}" type="presParOf" srcId="{D9B476B7-37E9-45C8-B3C3-C851F53E4738}" destId="{58090415-DE25-4985-885C-84CA705EB159}" srcOrd="2" destOrd="0" presId="urn:microsoft.com/office/officeart/2018/2/layout/IconCircleList"/>
    <dgm:cxn modelId="{081A8388-3B35-41C2-94CE-29F0F1B6ADD2}" type="presParOf" srcId="{D9B476B7-37E9-45C8-B3C3-C851F53E4738}" destId="{9F59C731-DA45-4566-BB02-C3C9C6E2CE1D}" srcOrd="3" destOrd="0" presId="urn:microsoft.com/office/officeart/2018/2/layout/IconCircleList"/>
    <dgm:cxn modelId="{7174D63D-D9DA-4364-BB7F-BC9ACD711C71}" type="presParOf" srcId="{C3CCC26E-5336-4EFF-AD1F-4A8EE2971B3D}" destId="{788D6125-F1B7-461A-A3AE-797374B1F42D}" srcOrd="13" destOrd="0" presId="urn:microsoft.com/office/officeart/2018/2/layout/IconCircleList"/>
    <dgm:cxn modelId="{7F8C0DD3-46CA-4CA1-97ED-494DF34B8DF1}" type="presParOf" srcId="{C3CCC26E-5336-4EFF-AD1F-4A8EE2971B3D}" destId="{EE02249C-5729-4807-A843-58EFEFFAA5F0}" srcOrd="14" destOrd="0" presId="urn:microsoft.com/office/officeart/2018/2/layout/IconCircleList"/>
    <dgm:cxn modelId="{DBF28981-92D5-4287-99D2-E791578D63A3}" type="presParOf" srcId="{EE02249C-5729-4807-A843-58EFEFFAA5F0}" destId="{CF4FB87B-A4B3-45A4-8947-574A018DAAA9}" srcOrd="0" destOrd="0" presId="urn:microsoft.com/office/officeart/2018/2/layout/IconCircleList"/>
    <dgm:cxn modelId="{5EE2B145-0063-4273-A876-83A785B96C83}" type="presParOf" srcId="{EE02249C-5729-4807-A843-58EFEFFAA5F0}" destId="{D1789275-8470-4697-9B28-C10B13CB5C39}" srcOrd="1" destOrd="0" presId="urn:microsoft.com/office/officeart/2018/2/layout/IconCircleList"/>
    <dgm:cxn modelId="{2AD9A4C9-923E-40F6-89CF-6DA64089CA45}" type="presParOf" srcId="{EE02249C-5729-4807-A843-58EFEFFAA5F0}" destId="{A603062E-99D5-490B-9CD5-72D873BD786D}" srcOrd="2" destOrd="0" presId="urn:microsoft.com/office/officeart/2018/2/layout/IconCircleList"/>
    <dgm:cxn modelId="{FE5EE09B-E48B-413E-A111-56581DFD9E9B}" type="presParOf" srcId="{EE02249C-5729-4807-A843-58EFEFFAA5F0}" destId="{4B61F864-22CC-421F-BC53-9C56FB366D1C}" srcOrd="3" destOrd="0" presId="urn:microsoft.com/office/officeart/2018/2/layout/IconCircleList"/>
    <dgm:cxn modelId="{20F4EBFF-17EF-4F0D-AA4F-7BA9802338B6}" type="presParOf" srcId="{C3CCC26E-5336-4EFF-AD1F-4A8EE2971B3D}" destId="{C7DC36AD-E6EA-4703-85A2-E98DB2D203B5}" srcOrd="15" destOrd="0" presId="urn:microsoft.com/office/officeart/2018/2/layout/IconCircleList"/>
    <dgm:cxn modelId="{7C006829-07BE-472B-B805-579C363EB689}" type="presParOf" srcId="{C3CCC26E-5336-4EFF-AD1F-4A8EE2971B3D}" destId="{65C02DD4-FA82-4E41-87CD-BEB2FDF6DCFE}" srcOrd="16" destOrd="0" presId="urn:microsoft.com/office/officeart/2018/2/layout/IconCircleList"/>
    <dgm:cxn modelId="{113D7204-6AD8-4E97-8A37-04B81F61903D}" type="presParOf" srcId="{65C02DD4-FA82-4E41-87CD-BEB2FDF6DCFE}" destId="{D9A38432-3D22-4F4B-A094-C43CF8D48E16}" srcOrd="0" destOrd="0" presId="urn:microsoft.com/office/officeart/2018/2/layout/IconCircleList"/>
    <dgm:cxn modelId="{A4D74CFA-85E3-48EB-A31A-4DE7FA47FFD8}" type="presParOf" srcId="{65C02DD4-FA82-4E41-87CD-BEB2FDF6DCFE}" destId="{49699690-751F-456F-86CA-4C7AC25C2B3A}" srcOrd="1" destOrd="0" presId="urn:microsoft.com/office/officeart/2018/2/layout/IconCircleList"/>
    <dgm:cxn modelId="{9BD9C2B8-7931-48DA-95AC-11C14BF4CDFC}" type="presParOf" srcId="{65C02DD4-FA82-4E41-87CD-BEB2FDF6DCFE}" destId="{E9975CA0-800A-45ED-82EC-863EF9889472}" srcOrd="2" destOrd="0" presId="urn:microsoft.com/office/officeart/2018/2/layout/IconCircleList"/>
    <dgm:cxn modelId="{EF1C0CF8-8BFE-4E82-AA91-CCD708DEA503}" type="presParOf" srcId="{65C02DD4-FA82-4E41-87CD-BEB2FDF6DCFE}" destId="{00265C43-D6F3-477B-94C4-07372F62074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6BB00F-34D2-4769-B613-C401D4DB70E8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B96FE70-7AF9-42AA-98F1-5B3968C9DD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The dangers around water</a:t>
          </a:r>
        </a:p>
      </dgm:t>
    </dgm:pt>
    <dgm:pt modelId="{47B763CE-39F0-481A-B73F-1A1A6ABED80D}" type="parTrans" cxnId="{F7B89A41-F5A1-41FC-A7ED-442ABDBDE537}">
      <dgm:prSet/>
      <dgm:spPr/>
      <dgm:t>
        <a:bodyPr/>
        <a:lstStyle/>
        <a:p>
          <a:endParaRPr lang="en-GB" sz="2000"/>
        </a:p>
      </dgm:t>
    </dgm:pt>
    <dgm:pt modelId="{3B43C373-DA86-478C-808F-63537A64B6E4}" type="sibTrans" cxnId="{F7B89A41-F5A1-41FC-A7ED-442ABDBDE537}">
      <dgm:prSet/>
      <dgm:spPr/>
      <dgm:t>
        <a:bodyPr/>
        <a:lstStyle/>
        <a:p>
          <a:pPr>
            <a:lnSpc>
              <a:spcPct val="100000"/>
            </a:lnSpc>
          </a:pPr>
          <a:endParaRPr lang="en-GB" sz="2000"/>
        </a:p>
      </dgm:t>
    </dgm:pt>
    <dgm:pt modelId="{6C2C3CC7-63D5-480D-8AB4-0C6B70D32F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Help them to make better decisions for their own safety</a:t>
          </a:r>
          <a:endParaRPr lang="en-GB" sz="1600" dirty="0"/>
        </a:p>
      </dgm:t>
    </dgm:pt>
    <dgm:pt modelId="{B5CE67D7-BAE1-4E1F-A246-2EA7C7723BA8}" type="parTrans" cxnId="{B3C0BA0A-71E2-4B35-8636-40A5725031E3}">
      <dgm:prSet/>
      <dgm:spPr/>
      <dgm:t>
        <a:bodyPr/>
        <a:lstStyle/>
        <a:p>
          <a:endParaRPr lang="en-GB" sz="2800"/>
        </a:p>
      </dgm:t>
    </dgm:pt>
    <dgm:pt modelId="{00E230E1-7F19-48E6-94AA-8B8DAFA28B71}" type="sibTrans" cxnId="{B3C0BA0A-71E2-4B35-8636-40A5725031E3}">
      <dgm:prSet/>
      <dgm:spPr/>
      <dgm:t>
        <a:bodyPr/>
        <a:lstStyle/>
        <a:p>
          <a:pPr>
            <a:lnSpc>
              <a:spcPct val="100000"/>
            </a:lnSpc>
          </a:pPr>
          <a:endParaRPr lang="en-GB" sz="2800"/>
        </a:p>
      </dgm:t>
    </dgm:pt>
    <dgm:pt modelId="{1F6EB937-090D-487C-9E0F-7F13E2EAE6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/>
            <a:t>Know what to do in an emergency</a:t>
          </a:r>
          <a:endParaRPr lang="en-GB" sz="2000" dirty="0"/>
        </a:p>
      </dgm:t>
    </dgm:pt>
    <dgm:pt modelId="{3E4B55CD-3475-45E9-9780-7A64A4C5C2B4}" type="parTrans" cxnId="{48DAFB1D-FD80-4F4F-BCA7-B4AF82402A6C}">
      <dgm:prSet/>
      <dgm:spPr/>
      <dgm:t>
        <a:bodyPr/>
        <a:lstStyle/>
        <a:p>
          <a:endParaRPr lang="en-GB" sz="2800"/>
        </a:p>
      </dgm:t>
    </dgm:pt>
    <dgm:pt modelId="{145AF449-4A22-4EE5-872F-BA7132985081}" type="sibTrans" cxnId="{48DAFB1D-FD80-4F4F-BCA7-B4AF82402A6C}">
      <dgm:prSet/>
      <dgm:spPr/>
      <dgm:t>
        <a:bodyPr/>
        <a:lstStyle/>
        <a:p>
          <a:pPr>
            <a:lnSpc>
              <a:spcPct val="100000"/>
            </a:lnSpc>
          </a:pPr>
          <a:endParaRPr lang="en-GB" sz="2800"/>
        </a:p>
      </dgm:t>
    </dgm:pt>
    <dgm:pt modelId="{77EEC107-2C96-46BC-B9B8-E315742C8C01}" type="pres">
      <dgm:prSet presAssocID="{B96BB00F-34D2-4769-B613-C401D4DB70E8}" presName="root" presStyleCnt="0">
        <dgm:presLayoutVars>
          <dgm:dir/>
          <dgm:resizeHandles val="exact"/>
        </dgm:presLayoutVars>
      </dgm:prSet>
      <dgm:spPr/>
    </dgm:pt>
    <dgm:pt modelId="{C3CCC26E-5336-4EFF-AD1F-4A8EE2971B3D}" type="pres">
      <dgm:prSet presAssocID="{B96BB00F-34D2-4769-B613-C401D4DB70E8}" presName="container" presStyleCnt="0">
        <dgm:presLayoutVars>
          <dgm:dir/>
          <dgm:resizeHandles val="exact"/>
        </dgm:presLayoutVars>
      </dgm:prSet>
      <dgm:spPr/>
    </dgm:pt>
    <dgm:pt modelId="{3C634304-8ED7-4C54-977B-688FE4B50095}" type="pres">
      <dgm:prSet presAssocID="{DB96FE70-7AF9-42AA-98F1-5B3968C9DDCC}" presName="compNode" presStyleCnt="0"/>
      <dgm:spPr/>
    </dgm:pt>
    <dgm:pt modelId="{6137CDE4-C48C-4516-8451-1DC7E6BD881D}" type="pres">
      <dgm:prSet presAssocID="{DB96FE70-7AF9-42AA-98F1-5B3968C9DDCC}" presName="iconBgRect" presStyleLbl="bgShp" presStyleIdx="0" presStyleCnt="3"/>
      <dgm:spPr/>
    </dgm:pt>
    <dgm:pt modelId="{03CD2E9B-C89D-4D9B-AE1C-0BA007226A71}" type="pres">
      <dgm:prSet presAssocID="{DB96FE70-7AF9-42AA-98F1-5B3968C9DDC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ter outline"/>
        </a:ext>
      </dgm:extLst>
    </dgm:pt>
    <dgm:pt modelId="{58DA0F92-3338-4BBF-9C76-5048196149F6}" type="pres">
      <dgm:prSet presAssocID="{DB96FE70-7AF9-42AA-98F1-5B3968C9DDCC}" presName="spaceRect" presStyleCnt="0"/>
      <dgm:spPr/>
    </dgm:pt>
    <dgm:pt modelId="{40FD6AF6-E6AD-47A2-9CB0-40B022E8B00B}" type="pres">
      <dgm:prSet presAssocID="{DB96FE70-7AF9-42AA-98F1-5B3968C9DDCC}" presName="textRect" presStyleLbl="revTx" presStyleIdx="0" presStyleCnt="3">
        <dgm:presLayoutVars>
          <dgm:chMax val="1"/>
          <dgm:chPref val="1"/>
        </dgm:presLayoutVars>
      </dgm:prSet>
      <dgm:spPr/>
    </dgm:pt>
    <dgm:pt modelId="{4891FCDF-2E41-44C0-A8A6-65391982AE9F}" type="pres">
      <dgm:prSet presAssocID="{3B43C373-DA86-478C-808F-63537A64B6E4}" presName="sibTrans" presStyleLbl="sibTrans2D1" presStyleIdx="0" presStyleCnt="0"/>
      <dgm:spPr/>
    </dgm:pt>
    <dgm:pt modelId="{30BCFA09-5051-418E-B23B-7A1CA9A66525}" type="pres">
      <dgm:prSet presAssocID="{1F6EB937-090D-487C-9E0F-7F13E2EAE6F5}" presName="compNode" presStyleCnt="0"/>
      <dgm:spPr/>
    </dgm:pt>
    <dgm:pt modelId="{9C824369-EC93-4C96-99E6-994B32AC630E}" type="pres">
      <dgm:prSet presAssocID="{1F6EB937-090D-487C-9E0F-7F13E2EAE6F5}" presName="iconBgRect" presStyleLbl="bgShp" presStyleIdx="1" presStyleCnt="3"/>
      <dgm:spPr/>
    </dgm:pt>
    <dgm:pt modelId="{E45EC01B-67C5-4B77-823C-43BDC4E8D68A}" type="pres">
      <dgm:prSet presAssocID="{1F6EB937-090D-487C-9E0F-7F13E2EAE6F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ren with solid fill"/>
        </a:ext>
      </dgm:extLst>
    </dgm:pt>
    <dgm:pt modelId="{56BE10C2-3683-429F-9015-371FA6834363}" type="pres">
      <dgm:prSet presAssocID="{1F6EB937-090D-487C-9E0F-7F13E2EAE6F5}" presName="spaceRect" presStyleCnt="0"/>
      <dgm:spPr/>
    </dgm:pt>
    <dgm:pt modelId="{D7154227-6EF3-4DA0-9ADC-B484A8E74B0F}" type="pres">
      <dgm:prSet presAssocID="{1F6EB937-090D-487C-9E0F-7F13E2EAE6F5}" presName="textRect" presStyleLbl="revTx" presStyleIdx="1" presStyleCnt="3">
        <dgm:presLayoutVars>
          <dgm:chMax val="1"/>
          <dgm:chPref val="1"/>
        </dgm:presLayoutVars>
      </dgm:prSet>
      <dgm:spPr/>
    </dgm:pt>
    <dgm:pt modelId="{FB3D7C97-6D0E-40CB-A6C8-ED5F55A001A4}" type="pres">
      <dgm:prSet presAssocID="{145AF449-4A22-4EE5-872F-BA7132985081}" presName="sibTrans" presStyleLbl="sibTrans2D1" presStyleIdx="0" presStyleCnt="0"/>
      <dgm:spPr/>
    </dgm:pt>
    <dgm:pt modelId="{D9B476B7-37E9-45C8-B3C3-C851F53E4738}" type="pres">
      <dgm:prSet presAssocID="{6C2C3CC7-63D5-480D-8AB4-0C6B70D32F6B}" presName="compNode" presStyleCnt="0"/>
      <dgm:spPr/>
    </dgm:pt>
    <dgm:pt modelId="{622E3A9E-58E7-40D5-9D1E-87A6ACEA2321}" type="pres">
      <dgm:prSet presAssocID="{6C2C3CC7-63D5-480D-8AB4-0C6B70D32F6B}" presName="iconBgRect" presStyleLbl="bgShp" presStyleIdx="2" presStyleCnt="3"/>
      <dgm:spPr/>
    </dgm:pt>
    <dgm:pt modelId="{C8738E97-A72C-40E9-9939-8949BE09C3A6}" type="pres">
      <dgm:prSet presAssocID="{6C2C3CC7-63D5-480D-8AB4-0C6B70D32F6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k In Road with solid fill"/>
        </a:ext>
      </dgm:extLst>
    </dgm:pt>
    <dgm:pt modelId="{58090415-DE25-4985-885C-84CA705EB159}" type="pres">
      <dgm:prSet presAssocID="{6C2C3CC7-63D5-480D-8AB4-0C6B70D32F6B}" presName="spaceRect" presStyleCnt="0"/>
      <dgm:spPr/>
    </dgm:pt>
    <dgm:pt modelId="{9F59C731-DA45-4566-BB02-C3C9C6E2CE1D}" type="pres">
      <dgm:prSet presAssocID="{6C2C3CC7-63D5-480D-8AB4-0C6B70D32F6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3C0BA0A-71E2-4B35-8636-40A5725031E3}" srcId="{B96BB00F-34D2-4769-B613-C401D4DB70E8}" destId="{6C2C3CC7-63D5-480D-8AB4-0C6B70D32F6B}" srcOrd="2" destOrd="0" parTransId="{B5CE67D7-BAE1-4E1F-A246-2EA7C7723BA8}" sibTransId="{00E230E1-7F19-48E6-94AA-8B8DAFA28B71}"/>
    <dgm:cxn modelId="{9A8F5812-0BDA-4D9A-9B93-FFEB8BFBA8BC}" type="presOf" srcId="{3B43C373-DA86-478C-808F-63537A64B6E4}" destId="{4891FCDF-2E41-44C0-A8A6-65391982AE9F}" srcOrd="0" destOrd="0" presId="urn:microsoft.com/office/officeart/2018/2/layout/IconCircleList"/>
    <dgm:cxn modelId="{48DAFB1D-FD80-4F4F-BCA7-B4AF82402A6C}" srcId="{B96BB00F-34D2-4769-B613-C401D4DB70E8}" destId="{1F6EB937-090D-487C-9E0F-7F13E2EAE6F5}" srcOrd="1" destOrd="0" parTransId="{3E4B55CD-3475-45E9-9780-7A64A4C5C2B4}" sibTransId="{145AF449-4A22-4EE5-872F-BA7132985081}"/>
    <dgm:cxn modelId="{BFE9A926-D82D-4644-AECE-2BA6DABF6759}" type="presOf" srcId="{DB96FE70-7AF9-42AA-98F1-5B3968C9DDCC}" destId="{40FD6AF6-E6AD-47A2-9CB0-40B022E8B00B}" srcOrd="0" destOrd="0" presId="urn:microsoft.com/office/officeart/2018/2/layout/IconCircleList"/>
    <dgm:cxn modelId="{F7B89A41-F5A1-41FC-A7ED-442ABDBDE537}" srcId="{B96BB00F-34D2-4769-B613-C401D4DB70E8}" destId="{DB96FE70-7AF9-42AA-98F1-5B3968C9DDCC}" srcOrd="0" destOrd="0" parTransId="{47B763CE-39F0-481A-B73F-1A1A6ABED80D}" sibTransId="{3B43C373-DA86-478C-808F-63537A64B6E4}"/>
    <dgm:cxn modelId="{988E044A-F2C4-448C-B400-905A8EEF09F4}" type="presOf" srcId="{1F6EB937-090D-487C-9E0F-7F13E2EAE6F5}" destId="{D7154227-6EF3-4DA0-9ADC-B484A8E74B0F}" srcOrd="0" destOrd="0" presId="urn:microsoft.com/office/officeart/2018/2/layout/IconCircleList"/>
    <dgm:cxn modelId="{DE6D37BB-DB54-428A-80AE-4D211D7A0957}" type="presOf" srcId="{B96BB00F-34D2-4769-B613-C401D4DB70E8}" destId="{77EEC107-2C96-46BC-B9B8-E315742C8C01}" srcOrd="0" destOrd="0" presId="urn:microsoft.com/office/officeart/2018/2/layout/IconCircleList"/>
    <dgm:cxn modelId="{40D8C5DF-5E54-4336-9CB9-0E266E3CCEDB}" type="presOf" srcId="{6C2C3CC7-63D5-480D-8AB4-0C6B70D32F6B}" destId="{9F59C731-DA45-4566-BB02-C3C9C6E2CE1D}" srcOrd="0" destOrd="0" presId="urn:microsoft.com/office/officeart/2018/2/layout/IconCircleList"/>
    <dgm:cxn modelId="{8B90BFE4-8C25-46DE-B282-26037B838FDA}" type="presOf" srcId="{145AF449-4A22-4EE5-872F-BA7132985081}" destId="{FB3D7C97-6D0E-40CB-A6C8-ED5F55A001A4}" srcOrd="0" destOrd="0" presId="urn:microsoft.com/office/officeart/2018/2/layout/IconCircleList"/>
    <dgm:cxn modelId="{B3929A82-8BB4-4C32-A4D6-9F00A142082F}" type="presParOf" srcId="{77EEC107-2C96-46BC-B9B8-E315742C8C01}" destId="{C3CCC26E-5336-4EFF-AD1F-4A8EE2971B3D}" srcOrd="0" destOrd="0" presId="urn:microsoft.com/office/officeart/2018/2/layout/IconCircleList"/>
    <dgm:cxn modelId="{1CE69EE7-7C0A-4E9A-8FDD-13D0F10B53B3}" type="presParOf" srcId="{C3CCC26E-5336-4EFF-AD1F-4A8EE2971B3D}" destId="{3C634304-8ED7-4C54-977B-688FE4B50095}" srcOrd="0" destOrd="0" presId="urn:microsoft.com/office/officeart/2018/2/layout/IconCircleList"/>
    <dgm:cxn modelId="{6370C728-7B67-45D7-B463-F6A6E7DC0DBF}" type="presParOf" srcId="{3C634304-8ED7-4C54-977B-688FE4B50095}" destId="{6137CDE4-C48C-4516-8451-1DC7E6BD881D}" srcOrd="0" destOrd="0" presId="urn:microsoft.com/office/officeart/2018/2/layout/IconCircleList"/>
    <dgm:cxn modelId="{E3D671DF-5712-4556-924B-B802BBF351E8}" type="presParOf" srcId="{3C634304-8ED7-4C54-977B-688FE4B50095}" destId="{03CD2E9B-C89D-4D9B-AE1C-0BA007226A71}" srcOrd="1" destOrd="0" presId="urn:microsoft.com/office/officeart/2018/2/layout/IconCircleList"/>
    <dgm:cxn modelId="{4196A24D-D6B7-442B-97F8-166729ADE674}" type="presParOf" srcId="{3C634304-8ED7-4C54-977B-688FE4B50095}" destId="{58DA0F92-3338-4BBF-9C76-5048196149F6}" srcOrd="2" destOrd="0" presId="urn:microsoft.com/office/officeart/2018/2/layout/IconCircleList"/>
    <dgm:cxn modelId="{BD8CBBD7-DF9C-4864-B39F-C1478AC4BF1C}" type="presParOf" srcId="{3C634304-8ED7-4C54-977B-688FE4B50095}" destId="{40FD6AF6-E6AD-47A2-9CB0-40B022E8B00B}" srcOrd="3" destOrd="0" presId="urn:microsoft.com/office/officeart/2018/2/layout/IconCircleList"/>
    <dgm:cxn modelId="{54638EEB-5BE6-4353-BCD2-3B889537494D}" type="presParOf" srcId="{C3CCC26E-5336-4EFF-AD1F-4A8EE2971B3D}" destId="{4891FCDF-2E41-44C0-A8A6-65391982AE9F}" srcOrd="1" destOrd="0" presId="urn:microsoft.com/office/officeart/2018/2/layout/IconCircleList"/>
    <dgm:cxn modelId="{478E24EB-6B74-4191-9148-5D6AF9E37636}" type="presParOf" srcId="{C3CCC26E-5336-4EFF-AD1F-4A8EE2971B3D}" destId="{30BCFA09-5051-418E-B23B-7A1CA9A66525}" srcOrd="2" destOrd="0" presId="urn:microsoft.com/office/officeart/2018/2/layout/IconCircleList"/>
    <dgm:cxn modelId="{0805B98A-F676-4023-82D1-FAAA4E76ACF4}" type="presParOf" srcId="{30BCFA09-5051-418E-B23B-7A1CA9A66525}" destId="{9C824369-EC93-4C96-99E6-994B32AC630E}" srcOrd="0" destOrd="0" presId="urn:microsoft.com/office/officeart/2018/2/layout/IconCircleList"/>
    <dgm:cxn modelId="{09E72978-440C-476B-8288-E3CF5E6FED5C}" type="presParOf" srcId="{30BCFA09-5051-418E-B23B-7A1CA9A66525}" destId="{E45EC01B-67C5-4B77-823C-43BDC4E8D68A}" srcOrd="1" destOrd="0" presId="urn:microsoft.com/office/officeart/2018/2/layout/IconCircleList"/>
    <dgm:cxn modelId="{DAEA7CF3-2AAB-4914-BA6E-94D92C3BE392}" type="presParOf" srcId="{30BCFA09-5051-418E-B23B-7A1CA9A66525}" destId="{56BE10C2-3683-429F-9015-371FA6834363}" srcOrd="2" destOrd="0" presId="urn:microsoft.com/office/officeart/2018/2/layout/IconCircleList"/>
    <dgm:cxn modelId="{B55E1A29-70A3-4836-AAE6-A88A9A1699EA}" type="presParOf" srcId="{30BCFA09-5051-418E-B23B-7A1CA9A66525}" destId="{D7154227-6EF3-4DA0-9ADC-B484A8E74B0F}" srcOrd="3" destOrd="0" presId="urn:microsoft.com/office/officeart/2018/2/layout/IconCircleList"/>
    <dgm:cxn modelId="{32DB7EF6-297B-4230-96A6-9823A97BB8E2}" type="presParOf" srcId="{C3CCC26E-5336-4EFF-AD1F-4A8EE2971B3D}" destId="{FB3D7C97-6D0E-40CB-A6C8-ED5F55A001A4}" srcOrd="3" destOrd="0" presId="urn:microsoft.com/office/officeart/2018/2/layout/IconCircleList"/>
    <dgm:cxn modelId="{39C2BF02-2E4B-427C-ABD2-AC1D3A0E2B13}" type="presParOf" srcId="{C3CCC26E-5336-4EFF-AD1F-4A8EE2971B3D}" destId="{D9B476B7-37E9-45C8-B3C3-C851F53E4738}" srcOrd="4" destOrd="0" presId="urn:microsoft.com/office/officeart/2018/2/layout/IconCircleList"/>
    <dgm:cxn modelId="{DA3B97C7-FC62-4E94-8530-C1AE7642D7ED}" type="presParOf" srcId="{D9B476B7-37E9-45C8-B3C3-C851F53E4738}" destId="{622E3A9E-58E7-40D5-9D1E-87A6ACEA2321}" srcOrd="0" destOrd="0" presId="urn:microsoft.com/office/officeart/2018/2/layout/IconCircleList"/>
    <dgm:cxn modelId="{81834E01-D446-4637-8B18-A7A871E70E4C}" type="presParOf" srcId="{D9B476B7-37E9-45C8-B3C3-C851F53E4738}" destId="{C8738E97-A72C-40E9-9939-8949BE09C3A6}" srcOrd="1" destOrd="0" presId="urn:microsoft.com/office/officeart/2018/2/layout/IconCircleList"/>
    <dgm:cxn modelId="{10BE467E-6365-4F37-BD69-F35F995CD8FD}" type="presParOf" srcId="{D9B476B7-37E9-45C8-B3C3-C851F53E4738}" destId="{58090415-DE25-4985-885C-84CA705EB159}" srcOrd="2" destOrd="0" presId="urn:microsoft.com/office/officeart/2018/2/layout/IconCircleList"/>
    <dgm:cxn modelId="{081A8388-3B35-41C2-94CE-29F0F1B6ADD2}" type="presParOf" srcId="{D9B476B7-37E9-45C8-B3C3-C851F53E4738}" destId="{9F59C731-DA45-4566-BB02-C3C9C6E2CE1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4E8AC-C8C4-4E40-A997-23A60A196775}">
      <dsp:nvSpPr>
        <dsp:cNvPr id="0" name=""/>
        <dsp:cNvSpPr/>
      </dsp:nvSpPr>
      <dsp:spPr>
        <a:xfrm>
          <a:off x="1236654" y="315164"/>
          <a:ext cx="733271" cy="7332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4BEDA-D47C-4806-ADFF-AD3742AAC065}">
      <dsp:nvSpPr>
        <dsp:cNvPr id="0" name=""/>
        <dsp:cNvSpPr/>
      </dsp:nvSpPr>
      <dsp:spPr>
        <a:xfrm>
          <a:off x="788544" y="1354585"/>
          <a:ext cx="1629492" cy="99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i="0" kern="1200" dirty="0">
              <a:solidFill>
                <a:schemeClr val="bg1"/>
              </a:solidFill>
            </a:rPr>
            <a:t>We aim to work with Schools to achieve a shared vision. 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788544" y="1354585"/>
        <a:ext cx="1629492" cy="992971"/>
      </dsp:txXfrm>
    </dsp:sp>
    <dsp:sp modelId="{A2B1CF20-1DF0-4804-8A02-98FA6BCCB301}">
      <dsp:nvSpPr>
        <dsp:cNvPr id="0" name=""/>
        <dsp:cNvSpPr/>
      </dsp:nvSpPr>
      <dsp:spPr>
        <a:xfrm>
          <a:off x="3151307" y="315164"/>
          <a:ext cx="733271" cy="7332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2E821C-DDDC-42FD-AF1D-9D341491E5DA}">
      <dsp:nvSpPr>
        <dsp:cNvPr id="0" name=""/>
        <dsp:cNvSpPr/>
      </dsp:nvSpPr>
      <dsp:spPr>
        <a:xfrm>
          <a:off x="2703197" y="1354585"/>
          <a:ext cx="1629492" cy="99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>
              <a:solidFill>
                <a:schemeClr val="bg1"/>
              </a:solidFill>
            </a:rPr>
            <a:t>Ensuring Children’s’ success is at the heart of everything we do. 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703197" y="1354585"/>
        <a:ext cx="1629492" cy="992971"/>
      </dsp:txXfrm>
    </dsp:sp>
    <dsp:sp modelId="{75FE3D44-E298-4FA0-A9D8-F239A224E650}">
      <dsp:nvSpPr>
        <dsp:cNvPr id="0" name=""/>
        <dsp:cNvSpPr/>
      </dsp:nvSpPr>
      <dsp:spPr>
        <a:xfrm>
          <a:off x="5065961" y="315164"/>
          <a:ext cx="733271" cy="7332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569198-E23A-4222-9C66-E5F0B8B535F2}">
      <dsp:nvSpPr>
        <dsp:cNvPr id="0" name=""/>
        <dsp:cNvSpPr/>
      </dsp:nvSpPr>
      <dsp:spPr>
        <a:xfrm>
          <a:off x="4617850" y="1354585"/>
          <a:ext cx="1629492" cy="99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>
              <a:solidFill>
                <a:schemeClr val="bg1"/>
              </a:solidFill>
            </a:rPr>
            <a:t>Deliver programmes that are high quality, enjoyable, inclusive and rewarding.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617850" y="1354585"/>
        <a:ext cx="1629492" cy="992971"/>
      </dsp:txXfrm>
    </dsp:sp>
    <dsp:sp modelId="{27750B5D-0EF4-4948-BA31-CF0FD2AC1DF8}">
      <dsp:nvSpPr>
        <dsp:cNvPr id="0" name=""/>
        <dsp:cNvSpPr/>
      </dsp:nvSpPr>
      <dsp:spPr>
        <a:xfrm>
          <a:off x="1236654" y="2754930"/>
          <a:ext cx="733271" cy="7332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20341-7CE6-4E08-96DB-24EB7A2F4B18}">
      <dsp:nvSpPr>
        <dsp:cNvPr id="0" name=""/>
        <dsp:cNvSpPr/>
      </dsp:nvSpPr>
      <dsp:spPr>
        <a:xfrm>
          <a:off x="788544" y="3794351"/>
          <a:ext cx="1629492" cy="99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>
              <a:solidFill>
                <a:schemeClr val="bg1"/>
              </a:solidFill>
            </a:rPr>
            <a:t>Collaborating and responding positively to feedback, lessons learned, ideas and innovations.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788544" y="3794351"/>
        <a:ext cx="1629492" cy="992971"/>
      </dsp:txXfrm>
    </dsp:sp>
    <dsp:sp modelId="{03742527-A9C7-4E2D-A37D-8F10760042D1}">
      <dsp:nvSpPr>
        <dsp:cNvPr id="0" name=""/>
        <dsp:cNvSpPr/>
      </dsp:nvSpPr>
      <dsp:spPr>
        <a:xfrm>
          <a:off x="3151307" y="2754930"/>
          <a:ext cx="733271" cy="7332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3E64F-FACF-46CB-B978-B47FD6F37DB0}">
      <dsp:nvSpPr>
        <dsp:cNvPr id="0" name=""/>
        <dsp:cNvSpPr/>
      </dsp:nvSpPr>
      <dsp:spPr>
        <a:xfrm>
          <a:off x="2703197" y="3794351"/>
          <a:ext cx="1629492" cy="99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>
              <a:solidFill>
                <a:schemeClr val="bg1"/>
              </a:solidFill>
            </a:rPr>
            <a:t>Encouraging healthy lifestyle choices and pathways to lifelong participation.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703197" y="3794351"/>
        <a:ext cx="1629492" cy="992971"/>
      </dsp:txXfrm>
    </dsp:sp>
    <dsp:sp modelId="{84D9786D-701D-4431-8642-54B2690126C6}">
      <dsp:nvSpPr>
        <dsp:cNvPr id="0" name=""/>
        <dsp:cNvSpPr/>
      </dsp:nvSpPr>
      <dsp:spPr>
        <a:xfrm>
          <a:off x="5065961" y="2754930"/>
          <a:ext cx="733271" cy="73327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F953A-48F7-4E53-B8EA-F3E48A154131}">
      <dsp:nvSpPr>
        <dsp:cNvPr id="0" name=""/>
        <dsp:cNvSpPr/>
      </dsp:nvSpPr>
      <dsp:spPr>
        <a:xfrm>
          <a:off x="4617850" y="3794351"/>
          <a:ext cx="1629492" cy="992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 dirty="0">
              <a:solidFill>
                <a:schemeClr val="bg1"/>
              </a:solidFill>
            </a:rPr>
            <a:t>Being accessible and providing value for money locally. 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617850" y="3794351"/>
        <a:ext cx="1629492" cy="992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11A69-DB86-4254-B19C-A9A4642EE641}">
      <dsp:nvSpPr>
        <dsp:cNvPr id="0" name=""/>
        <dsp:cNvSpPr/>
      </dsp:nvSpPr>
      <dsp:spPr>
        <a:xfrm>
          <a:off x="45893" y="130880"/>
          <a:ext cx="1038366" cy="10383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E862F-0DDC-4438-803F-5F732D328D85}">
      <dsp:nvSpPr>
        <dsp:cNvPr id="0" name=""/>
        <dsp:cNvSpPr/>
      </dsp:nvSpPr>
      <dsp:spPr>
        <a:xfrm>
          <a:off x="263950" y="348937"/>
          <a:ext cx="602252" cy="602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BB7916-F1BA-4CC5-91DE-B710C0350CE2}">
      <dsp:nvSpPr>
        <dsp:cNvPr id="0" name=""/>
        <dsp:cNvSpPr/>
      </dsp:nvSpPr>
      <dsp:spPr>
        <a:xfrm>
          <a:off x="1306766" y="130880"/>
          <a:ext cx="2447576" cy="1038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Familiarise pupils with the venue and lesson content by using the </a:t>
          </a:r>
          <a:r>
            <a:rPr lang="en-GB" sz="1400" kern="1200" dirty="0">
              <a:hlinkClick xmlns:r="http://schemas.openxmlformats.org/officeDocument/2006/relationships" r:id="rId3"/>
            </a:rPr>
            <a:t>video links</a:t>
          </a:r>
          <a:endParaRPr lang="en-US" sz="1400" kern="1200" dirty="0"/>
        </a:p>
      </dsp:txBody>
      <dsp:txXfrm>
        <a:off x="1306766" y="130880"/>
        <a:ext cx="2447576" cy="1038366"/>
      </dsp:txXfrm>
    </dsp:sp>
    <dsp:sp modelId="{8FC3157A-3875-4C31-9626-FA821B1CCE86}">
      <dsp:nvSpPr>
        <dsp:cNvPr id="0" name=""/>
        <dsp:cNvSpPr/>
      </dsp:nvSpPr>
      <dsp:spPr>
        <a:xfrm>
          <a:off x="4180815" y="130880"/>
          <a:ext cx="1038366" cy="10383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7CE69-1E82-4F99-8ADA-7176F6DE6D2F}">
      <dsp:nvSpPr>
        <dsp:cNvPr id="0" name=""/>
        <dsp:cNvSpPr/>
      </dsp:nvSpPr>
      <dsp:spPr>
        <a:xfrm>
          <a:off x="4398871" y="348937"/>
          <a:ext cx="602252" cy="60225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0420A-E7DB-40DB-9AD5-6057D6398774}">
      <dsp:nvSpPr>
        <dsp:cNvPr id="0" name=""/>
        <dsp:cNvSpPr/>
      </dsp:nvSpPr>
      <dsp:spPr>
        <a:xfrm>
          <a:off x="5441687" y="130880"/>
          <a:ext cx="2447576" cy="1038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Communicate with School. Ask about how your child is progressing and if there is anything you can practice at home or when you go swimming.</a:t>
          </a:r>
          <a:endParaRPr lang="en-US" sz="1400" kern="1200" dirty="0"/>
        </a:p>
      </dsp:txBody>
      <dsp:txXfrm>
        <a:off x="5441687" y="130880"/>
        <a:ext cx="2447576" cy="1038366"/>
      </dsp:txXfrm>
    </dsp:sp>
    <dsp:sp modelId="{B12861E9-1F1F-4EBD-BB57-C59079B4797B}">
      <dsp:nvSpPr>
        <dsp:cNvPr id="0" name=""/>
        <dsp:cNvSpPr/>
      </dsp:nvSpPr>
      <dsp:spPr>
        <a:xfrm>
          <a:off x="8315736" y="130880"/>
          <a:ext cx="1038366" cy="10383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5D98E-9883-417F-ADB8-2E840F781121}">
      <dsp:nvSpPr>
        <dsp:cNvPr id="0" name=""/>
        <dsp:cNvSpPr/>
      </dsp:nvSpPr>
      <dsp:spPr>
        <a:xfrm>
          <a:off x="8533793" y="348937"/>
          <a:ext cx="602252" cy="60225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11BEF-15C7-4989-B526-3A11B2263C02}">
      <dsp:nvSpPr>
        <dsp:cNvPr id="0" name=""/>
        <dsp:cNvSpPr/>
      </dsp:nvSpPr>
      <dsp:spPr>
        <a:xfrm>
          <a:off x="9576609" y="130880"/>
          <a:ext cx="2447576" cy="1038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Make sure your child has everything they need to take part in their school swimming lessons. Maybe even try everything on so they feel comfortable to do it themselves.</a:t>
          </a:r>
          <a:endParaRPr lang="en-US" sz="1400" kern="1200" dirty="0"/>
        </a:p>
      </dsp:txBody>
      <dsp:txXfrm>
        <a:off x="9576609" y="130880"/>
        <a:ext cx="2447576" cy="1038366"/>
      </dsp:txXfrm>
    </dsp:sp>
    <dsp:sp modelId="{6137CDE4-C48C-4516-8451-1DC7E6BD881D}">
      <dsp:nvSpPr>
        <dsp:cNvPr id="0" name=""/>
        <dsp:cNvSpPr/>
      </dsp:nvSpPr>
      <dsp:spPr>
        <a:xfrm>
          <a:off x="45893" y="2039043"/>
          <a:ext cx="1038366" cy="10383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D2E9B-C89D-4D9B-AE1C-0BA007226A71}">
      <dsp:nvSpPr>
        <dsp:cNvPr id="0" name=""/>
        <dsp:cNvSpPr/>
      </dsp:nvSpPr>
      <dsp:spPr>
        <a:xfrm>
          <a:off x="263950" y="2257100"/>
          <a:ext cx="602252" cy="602252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D6AF6-E6AD-47A2-9CB0-40B022E8B00B}">
      <dsp:nvSpPr>
        <dsp:cNvPr id="0" name=""/>
        <dsp:cNvSpPr/>
      </dsp:nvSpPr>
      <dsp:spPr>
        <a:xfrm>
          <a:off x="1306766" y="2039043"/>
          <a:ext cx="2447576" cy="1038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Go swimming as a family before your child starts their lessons</a:t>
          </a:r>
          <a:endParaRPr lang="en-GB" sz="1400" kern="1200" dirty="0"/>
        </a:p>
      </dsp:txBody>
      <dsp:txXfrm>
        <a:off x="1306766" y="2039043"/>
        <a:ext cx="2447576" cy="1038366"/>
      </dsp:txXfrm>
    </dsp:sp>
    <dsp:sp modelId="{51DC210E-9746-4770-BC44-9F5B0FE8276F}">
      <dsp:nvSpPr>
        <dsp:cNvPr id="0" name=""/>
        <dsp:cNvSpPr/>
      </dsp:nvSpPr>
      <dsp:spPr>
        <a:xfrm>
          <a:off x="4180815" y="2039043"/>
          <a:ext cx="1038366" cy="103836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46C47-BE97-4733-8314-06BBBCE4FFCE}">
      <dsp:nvSpPr>
        <dsp:cNvPr id="0" name=""/>
        <dsp:cNvSpPr/>
      </dsp:nvSpPr>
      <dsp:spPr>
        <a:xfrm>
          <a:off x="4398871" y="2257100"/>
          <a:ext cx="602252" cy="602252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A2842-1E4B-4CA6-BDBD-557DFDDCCA5E}">
      <dsp:nvSpPr>
        <dsp:cNvPr id="0" name=""/>
        <dsp:cNvSpPr/>
      </dsp:nvSpPr>
      <dsp:spPr>
        <a:xfrm>
          <a:off x="5441687" y="2039043"/>
          <a:ext cx="2447576" cy="1038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Sign up to swimming lessons and continue these lessons during school swimming.</a:t>
          </a:r>
        </a:p>
      </dsp:txBody>
      <dsp:txXfrm>
        <a:off x="5441687" y="2039043"/>
        <a:ext cx="2447576" cy="1038366"/>
      </dsp:txXfrm>
    </dsp:sp>
    <dsp:sp modelId="{F41E11A9-7D5D-491A-A8DC-800873AB3F4B}">
      <dsp:nvSpPr>
        <dsp:cNvPr id="0" name=""/>
        <dsp:cNvSpPr/>
      </dsp:nvSpPr>
      <dsp:spPr>
        <a:xfrm>
          <a:off x="8315736" y="2039043"/>
          <a:ext cx="1038366" cy="103836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FB26E0-CFB3-4E1D-BC44-EAA12803C428}">
      <dsp:nvSpPr>
        <dsp:cNvPr id="0" name=""/>
        <dsp:cNvSpPr/>
      </dsp:nvSpPr>
      <dsp:spPr>
        <a:xfrm>
          <a:off x="8533793" y="2257100"/>
          <a:ext cx="602252" cy="602252"/>
        </a:xfrm>
        <a:prstGeom prst="rect">
          <a:avLst/>
        </a:prstGeom>
        <a:blipFill>
          <a:blip xmlns:r="http://schemas.openxmlformats.org/officeDocument/2006/relationships"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EB4BB9-7127-46CE-ABBC-5DCE29814699}">
      <dsp:nvSpPr>
        <dsp:cNvPr id="0" name=""/>
        <dsp:cNvSpPr/>
      </dsp:nvSpPr>
      <dsp:spPr>
        <a:xfrm>
          <a:off x="9576609" y="2039043"/>
          <a:ext cx="2447576" cy="1038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Practice swimming skills i.e. pointing toes, kicking legs, streamline position, stamina work – do this at home!!! </a:t>
          </a:r>
          <a:endParaRPr lang="en-GB" sz="1400" kern="1200" dirty="0"/>
        </a:p>
      </dsp:txBody>
      <dsp:txXfrm>
        <a:off x="9576609" y="2039043"/>
        <a:ext cx="2447576" cy="1038366"/>
      </dsp:txXfrm>
    </dsp:sp>
    <dsp:sp modelId="{622E3A9E-58E7-40D5-9D1E-87A6ACEA2321}">
      <dsp:nvSpPr>
        <dsp:cNvPr id="0" name=""/>
        <dsp:cNvSpPr/>
      </dsp:nvSpPr>
      <dsp:spPr>
        <a:xfrm>
          <a:off x="45893" y="3947206"/>
          <a:ext cx="1038366" cy="103836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38E97-A72C-40E9-9939-8949BE09C3A6}">
      <dsp:nvSpPr>
        <dsp:cNvPr id="0" name=""/>
        <dsp:cNvSpPr/>
      </dsp:nvSpPr>
      <dsp:spPr>
        <a:xfrm>
          <a:off x="263950" y="4165263"/>
          <a:ext cx="602252" cy="602252"/>
        </a:xfrm>
        <a:prstGeom prst="rect">
          <a:avLst/>
        </a:prstGeom>
        <a:blipFill>
          <a:blip xmlns:r="http://schemas.openxmlformats.org/officeDocument/2006/relationships"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9C731-DA45-4566-BB02-C3C9C6E2CE1D}">
      <dsp:nvSpPr>
        <dsp:cNvPr id="0" name=""/>
        <dsp:cNvSpPr/>
      </dsp:nvSpPr>
      <dsp:spPr>
        <a:xfrm>
          <a:off x="1306766" y="3947206"/>
          <a:ext cx="2447576" cy="1038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Helping to grow their water confidence will mean they progress quicker to gain skills that could save their life.</a:t>
          </a:r>
        </a:p>
      </dsp:txBody>
      <dsp:txXfrm>
        <a:off x="1306766" y="3947206"/>
        <a:ext cx="2447576" cy="1038366"/>
      </dsp:txXfrm>
    </dsp:sp>
    <dsp:sp modelId="{CF4FB87B-A4B3-45A4-8947-574A018DAAA9}">
      <dsp:nvSpPr>
        <dsp:cNvPr id="0" name=""/>
        <dsp:cNvSpPr/>
      </dsp:nvSpPr>
      <dsp:spPr>
        <a:xfrm>
          <a:off x="4180815" y="3947206"/>
          <a:ext cx="1038366" cy="10383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89275-8470-4697-9B28-C10B13CB5C39}">
      <dsp:nvSpPr>
        <dsp:cNvPr id="0" name=""/>
        <dsp:cNvSpPr/>
      </dsp:nvSpPr>
      <dsp:spPr>
        <a:xfrm>
          <a:off x="4398871" y="4165263"/>
          <a:ext cx="602252" cy="602252"/>
        </a:xfrm>
        <a:prstGeom prst="rect">
          <a:avLst/>
        </a:prstGeom>
        <a:blipFill>
          <a:blip xmlns:r="http://schemas.openxmlformats.org/officeDocument/2006/relationships"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1F864-22CC-421F-BC53-9C56FB366D1C}">
      <dsp:nvSpPr>
        <dsp:cNvPr id="0" name=""/>
        <dsp:cNvSpPr/>
      </dsp:nvSpPr>
      <dsp:spPr>
        <a:xfrm>
          <a:off x="5441687" y="3947206"/>
          <a:ext cx="2447576" cy="1038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Get them to put their face in water and blow bubbles – Get wet and have FUN!!!</a:t>
          </a:r>
          <a:endParaRPr lang="en-GB" sz="1600" kern="1200" dirty="0"/>
        </a:p>
      </dsp:txBody>
      <dsp:txXfrm>
        <a:off x="5441687" y="3947206"/>
        <a:ext cx="2447576" cy="1038366"/>
      </dsp:txXfrm>
    </dsp:sp>
    <dsp:sp modelId="{D9A38432-3D22-4F4B-A094-C43CF8D48E16}">
      <dsp:nvSpPr>
        <dsp:cNvPr id="0" name=""/>
        <dsp:cNvSpPr/>
      </dsp:nvSpPr>
      <dsp:spPr>
        <a:xfrm>
          <a:off x="8315736" y="3947206"/>
          <a:ext cx="1038366" cy="10383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99690-751F-456F-86CA-4C7AC25C2B3A}">
      <dsp:nvSpPr>
        <dsp:cNvPr id="0" name=""/>
        <dsp:cNvSpPr/>
      </dsp:nvSpPr>
      <dsp:spPr>
        <a:xfrm>
          <a:off x="8533793" y="4165263"/>
          <a:ext cx="602252" cy="602252"/>
        </a:xfrm>
        <a:prstGeom prst="rect">
          <a:avLst/>
        </a:prstGeom>
        <a:blipFill>
          <a:blip xmlns:r="http://schemas.openxmlformats.org/officeDocument/2006/relationships"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65C43-D6F3-477B-94C4-07372F62074E}">
      <dsp:nvSpPr>
        <dsp:cNvPr id="0" name=""/>
        <dsp:cNvSpPr/>
      </dsp:nvSpPr>
      <dsp:spPr>
        <a:xfrm>
          <a:off x="9576609" y="3947206"/>
          <a:ext cx="2447576" cy="1038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Talk about </a:t>
          </a:r>
          <a:r>
            <a:rPr lang="en-GB" sz="1600" kern="1200" dirty="0">
              <a:hlinkClick xmlns:r="http://schemas.openxmlformats.org/officeDocument/2006/relationships" r:id="rId20"/>
            </a:rPr>
            <a:t>water safety </a:t>
          </a:r>
          <a:r>
            <a:rPr lang="en-GB" sz="1600" kern="1200" dirty="0"/>
            <a:t>with your child.</a:t>
          </a:r>
        </a:p>
      </dsp:txBody>
      <dsp:txXfrm>
        <a:off x="9576609" y="3947206"/>
        <a:ext cx="2447576" cy="10383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7CDE4-C48C-4516-8451-1DC7E6BD881D}">
      <dsp:nvSpPr>
        <dsp:cNvPr id="0" name=""/>
        <dsp:cNvSpPr/>
      </dsp:nvSpPr>
      <dsp:spPr>
        <a:xfrm>
          <a:off x="748103" y="3524021"/>
          <a:ext cx="1023737" cy="10237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CD2E9B-C89D-4D9B-AE1C-0BA007226A71}">
      <dsp:nvSpPr>
        <dsp:cNvPr id="0" name=""/>
        <dsp:cNvSpPr/>
      </dsp:nvSpPr>
      <dsp:spPr>
        <a:xfrm>
          <a:off x="963088" y="3739006"/>
          <a:ext cx="593767" cy="5937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D6AF6-E6AD-47A2-9CB0-40B022E8B00B}">
      <dsp:nvSpPr>
        <dsp:cNvPr id="0" name=""/>
        <dsp:cNvSpPr/>
      </dsp:nvSpPr>
      <dsp:spPr>
        <a:xfrm>
          <a:off x="1991213" y="3524021"/>
          <a:ext cx="2413096" cy="1023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 dangers around water</a:t>
          </a:r>
        </a:p>
      </dsp:txBody>
      <dsp:txXfrm>
        <a:off x="1991213" y="3524021"/>
        <a:ext cx="2413096" cy="1023737"/>
      </dsp:txXfrm>
    </dsp:sp>
    <dsp:sp modelId="{9C824369-EC93-4C96-99E6-994B32AC630E}">
      <dsp:nvSpPr>
        <dsp:cNvPr id="0" name=""/>
        <dsp:cNvSpPr/>
      </dsp:nvSpPr>
      <dsp:spPr>
        <a:xfrm>
          <a:off x="748103" y="5344182"/>
          <a:ext cx="1023737" cy="10237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5EC01B-67C5-4B77-823C-43BDC4E8D68A}">
      <dsp:nvSpPr>
        <dsp:cNvPr id="0" name=""/>
        <dsp:cNvSpPr/>
      </dsp:nvSpPr>
      <dsp:spPr>
        <a:xfrm>
          <a:off x="963088" y="5559167"/>
          <a:ext cx="593767" cy="5937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54227-6EF3-4DA0-9ADC-B484A8E74B0F}">
      <dsp:nvSpPr>
        <dsp:cNvPr id="0" name=""/>
        <dsp:cNvSpPr/>
      </dsp:nvSpPr>
      <dsp:spPr>
        <a:xfrm>
          <a:off x="1991213" y="5344182"/>
          <a:ext cx="2413096" cy="1023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Know what to do in an emergency</a:t>
          </a:r>
          <a:endParaRPr lang="en-GB" sz="2000" kern="1200" dirty="0"/>
        </a:p>
      </dsp:txBody>
      <dsp:txXfrm>
        <a:off x="1991213" y="5344182"/>
        <a:ext cx="2413096" cy="1023737"/>
      </dsp:txXfrm>
    </dsp:sp>
    <dsp:sp modelId="{622E3A9E-58E7-40D5-9D1E-87A6ACEA2321}">
      <dsp:nvSpPr>
        <dsp:cNvPr id="0" name=""/>
        <dsp:cNvSpPr/>
      </dsp:nvSpPr>
      <dsp:spPr>
        <a:xfrm>
          <a:off x="748103" y="7164342"/>
          <a:ext cx="1023737" cy="10237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38E97-A72C-40E9-9939-8949BE09C3A6}">
      <dsp:nvSpPr>
        <dsp:cNvPr id="0" name=""/>
        <dsp:cNvSpPr/>
      </dsp:nvSpPr>
      <dsp:spPr>
        <a:xfrm>
          <a:off x="963088" y="7379327"/>
          <a:ext cx="593767" cy="5937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9C731-DA45-4566-BB02-C3C9C6E2CE1D}">
      <dsp:nvSpPr>
        <dsp:cNvPr id="0" name=""/>
        <dsp:cNvSpPr/>
      </dsp:nvSpPr>
      <dsp:spPr>
        <a:xfrm>
          <a:off x="1991213" y="7164342"/>
          <a:ext cx="2413096" cy="1023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Help them to make better decisions for their own safety</a:t>
          </a:r>
          <a:endParaRPr lang="en-GB" sz="1600" kern="1200" dirty="0"/>
        </a:p>
      </dsp:txBody>
      <dsp:txXfrm>
        <a:off x="1991213" y="7164342"/>
        <a:ext cx="2413096" cy="1023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DB15B-ED24-484A-B22E-DB49B79BCAF4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19AC-EAC5-476A-B0E3-DBF9A82444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96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9E466-61AC-4171-A5E4-C17F0BEAE04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672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834E-D5F6-FB99-D145-6E55A05AB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AA2ED-F572-CD3E-8F8D-1E5C59B6E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50701-404B-1EA8-F048-DB9372772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D2AA-1BDB-46C0-8DEA-A06C09C802F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4F6BD-6685-EB77-ABF6-A09A2E5D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F8ACC-CD2C-2EE4-DCC2-262F335D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4479-77A4-4FB3-BC2B-941A7C4D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67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2581F-BA9B-1807-05AB-299288AD7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718A2-9E4D-8E44-622A-414564F82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DB12E-BFCE-4C71-F1ED-271E3EC66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D2AA-1BDB-46C0-8DEA-A06C09C802F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47224-26B7-C8D8-F9FF-727164D7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F83A3-2EB4-AB7E-AA73-5A939083C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4479-77A4-4FB3-BC2B-941A7C4D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92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D11533-F820-CC02-5B2F-6179FBB94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F69119-C66D-3E4A-8CDF-1E10CF1F0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A1F0C-A831-84FE-7080-A9BB1F7E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D2AA-1BDB-46C0-8DEA-A06C09C802F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769E6-7E72-339F-F8D2-158D938A1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AEC34-E22A-8C71-966D-E0AAD8F4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4479-77A4-4FB3-BC2B-941A7C4D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07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8D0B-C25F-FAD5-1D10-85D6719D4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FB96-FF82-5202-B66D-0CAEEAF25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4545C-792D-C390-A4AD-41055668A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D2AA-1BDB-46C0-8DEA-A06C09C802F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A1980-A16C-8B84-9B0D-3EA1DD58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A1F52-4C43-487C-9F0D-D25DA6D0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4479-77A4-4FB3-BC2B-941A7C4D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149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2FB8E-F893-2621-08BE-16954C80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25EFA-9AF5-7AFF-424A-AE2EC38F3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EE2E7-BE94-433B-5916-287D48AB1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D2AA-1BDB-46C0-8DEA-A06C09C802F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26533-C80B-DDEA-750D-87D35316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2E9CD-1BDC-45F1-6B91-837A74465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4479-77A4-4FB3-BC2B-941A7C4D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3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7DEF4-DE4B-3E5A-5C3E-DA539CB9C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47DA5-100C-704B-E68E-38B099863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4C35C-54ED-8334-5FCC-5CC882165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8047DD-A1C0-9AAA-1C92-0A5CA56C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D2AA-1BDB-46C0-8DEA-A06C09C802F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6D942-3BC8-9F9D-450E-030DBC317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11B55-721F-0D8B-A5A8-40EFA31C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4479-77A4-4FB3-BC2B-941A7C4D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2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AA161-B748-0026-9920-91D4E4ED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4B564C-E79A-44FD-F19B-A306981CE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A9A9E-B4A7-3897-68D8-94718B970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7B429-05B8-76F1-01EF-752CAE6ED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D466C-792C-74C3-960C-5A8DB8ABA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E90366-4B20-97FC-65E2-87DBAEE1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D2AA-1BDB-46C0-8DEA-A06C09C802F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57A492-22CB-91CA-3DEC-A30A4560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1103A8-1819-0797-05A8-AA42270C1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4479-77A4-4FB3-BC2B-941A7C4D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94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F2E89-10CD-71B7-8493-75B789E7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0E9FC-B804-CA3F-2AF3-E8C73D370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D2AA-1BDB-46C0-8DEA-A06C09C802F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D69A24-232E-DFF4-B513-BE16B904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E271C-BEB9-21DA-7F6A-93873E05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4479-77A4-4FB3-BC2B-941A7C4D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40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BA7EC2-5664-F4BF-05B0-BECFB082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D2AA-1BDB-46C0-8DEA-A06C09C802F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E8040F-7816-BDEA-A367-78194A958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D4EF8-40A0-D127-CD34-54C6A0E3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4479-77A4-4FB3-BC2B-941A7C4D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AD24-50AF-FB3C-5634-47EF71144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0178A-F41A-5870-7E97-7DC7EC198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472DD-61DA-A00E-A508-A4E5CF99FF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D099D5-13AE-9E3B-967D-B3DE38F0A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D2AA-1BDB-46C0-8DEA-A06C09C802F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BD985-C9A4-200E-7C30-C59AB338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99AE84-96AC-B4EF-A49D-01DFA5E8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4479-77A4-4FB3-BC2B-941A7C4D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417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29975-3416-91AE-089D-1FBCFE879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ADCA3-096C-6C09-4EE8-2B8FEF3C4E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CBEE3-9D9E-E6C4-3FFC-602FB1347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861C5-13C7-39DF-3831-0DE9BE96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D2AA-1BDB-46C0-8DEA-A06C09C802F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00D9E-F40C-ACE0-E7F8-1A2A288D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2FD60-6BCE-E4B8-8F29-75D995BE5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D4479-77A4-4FB3-BC2B-941A7C4D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20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74BF9D-1B39-3EB4-FC8A-C5D53335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8CED5-A6D3-3D83-A00A-BD4171059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420C9-617E-566A-AEA6-9B80AD70A3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B8D2AA-1BDB-46C0-8DEA-A06C09C802F0}" type="datetimeFigureOut">
              <a:rPr lang="en-GB" smtClean="0"/>
              <a:t>13/01/2026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2CFA-40F6-5CCC-35FE-97C029525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059F0-3646-E33A-3317-91DE9C2A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1D4479-77A4-4FB3-BC2B-941A7C4DF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49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lss.org.uk/Pages/Category/water-safety-information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hyperlink" Target="mailto:emma.banks@sheffiled.gov.uk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Karen.sayles@sheffield.gov.uk" TargetMode="External"/><Relationship Id="rId5" Type="http://schemas.openxmlformats.org/officeDocument/2006/relationships/hyperlink" Target="mailto:rachel.jones@sheffield.gov.uk" TargetMode="External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23AE1-F8C9-4DED-9005-2924F1E66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321" y="297951"/>
            <a:ext cx="7140540" cy="183093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800" b="1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 Sheffield School Swimming Service</a:t>
            </a:r>
            <a:br>
              <a:rPr lang="en-GB" sz="2800" b="1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br>
              <a:rPr lang="en-GB" sz="2800" b="1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2800" b="1" i="1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Every Sheffield Child a Successful Swimmer</a:t>
            </a:r>
            <a:br>
              <a:rPr lang="en-GB" sz="2800" b="0" dirty="0">
                <a:solidFill>
                  <a:schemeClr val="bg1"/>
                </a:solidFill>
                <a:effectLst/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graphicFrame>
        <p:nvGraphicFramePr>
          <p:cNvPr id="4102" name="Content Placeholder 2">
            <a:extLst>
              <a:ext uri="{FF2B5EF4-FFF2-40B4-BE49-F238E27FC236}">
                <a16:creationId xmlns:a16="http://schemas.microsoft.com/office/drawing/2014/main" id="{879E94BE-5D75-4FE9-A59C-C1A5D76248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236993"/>
              </p:ext>
            </p:extLst>
          </p:nvPr>
        </p:nvGraphicFramePr>
        <p:xfrm>
          <a:off x="4973647" y="1561351"/>
          <a:ext cx="7035887" cy="510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53A5A00A-4905-498B-A794-9928716C5C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r="24799" b="-1"/>
          <a:stretch/>
        </p:blipFill>
        <p:spPr bwMode="auto">
          <a:xfrm>
            <a:off x="-307893" y="0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60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39AD0-6811-4250-896F-440C8B621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365125"/>
            <a:ext cx="5842570" cy="180730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National Curriculum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EE923-A575-4717-A35E-5D57951F1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333297"/>
            <a:ext cx="5257798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‘Since 1994, swimming and water safety has been a statutory element of the national curriculum for physical education in England. </a:t>
            </a:r>
          </a:p>
          <a:p>
            <a:pPr marL="0" indent="0">
              <a:buNone/>
            </a:pPr>
            <a:br>
              <a:rPr lang="en-GB" sz="1700" dirty="0">
                <a:solidFill>
                  <a:schemeClr val="bg1"/>
                </a:solidFill>
              </a:rPr>
            </a:br>
            <a:r>
              <a:rPr lang="en-GB" sz="17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Swimming is the only sport to be included within the national curriculum physical education programme of study.</a:t>
            </a:r>
          </a:p>
          <a:p>
            <a:pPr marL="0" indent="0">
              <a:buNone/>
            </a:pPr>
            <a:endParaRPr lang="en-GB" sz="17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17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All primary schools must provide swimming and water safety lessons in either Key Stage 1 or 2.  Each pupil is required to be able to achieve the following 3 criteria.’</a:t>
            </a:r>
            <a:endParaRPr lang="en-GB" sz="1700" dirty="0">
              <a:solidFill>
                <a:schemeClr val="bg1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46F2188-6977-4620-8FC8-FE33BBAA7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2" r="16504"/>
          <a:stretch/>
        </p:blipFill>
        <p:spPr bwMode="auto">
          <a:xfrm>
            <a:off x="-86332" y="179684"/>
            <a:ext cx="5956300" cy="6678316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029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E9E0B-C1EF-4430-8ABF-4316A687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89" y="346051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National Curriculum</a:t>
            </a:r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1C1EDD13-86E0-455F-97E2-2037900DF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650" y="2909771"/>
            <a:ext cx="4259304" cy="332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Swim competently, confidently and proficiently over a distance of at least 25 metres</a:t>
            </a:r>
          </a:p>
          <a:p>
            <a:pPr marL="0" indent="0">
              <a:buNone/>
            </a:pPr>
            <a:endParaRPr lang="en-GB" sz="2000" b="0" i="0" dirty="0">
              <a:solidFill>
                <a:schemeClr val="bg1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Perform safe self-rescue in different water based situations</a:t>
            </a:r>
          </a:p>
          <a:p>
            <a:pPr marL="0" indent="0">
              <a:buNone/>
            </a:pPr>
            <a:endParaRPr lang="en-GB" sz="20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GB" sz="2000" b="0" i="0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Use a range of strokes effectively, for example, front crawl, backstroke and breaststroke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Swimmer in a pool">
            <a:extLst>
              <a:ext uri="{FF2B5EF4-FFF2-40B4-BE49-F238E27FC236}">
                <a16:creationId xmlns:a16="http://schemas.microsoft.com/office/drawing/2014/main" id="{BD96E29A-B29E-4483-A0D4-62EC01E56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8" r="-1" b="-1"/>
          <a:stretch/>
        </p:blipFill>
        <p:spPr bwMode="auto">
          <a:xfrm>
            <a:off x="531322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Chevron arrows with solid fill">
            <a:extLst>
              <a:ext uri="{FF2B5EF4-FFF2-40B4-BE49-F238E27FC236}">
                <a16:creationId xmlns:a16="http://schemas.microsoft.com/office/drawing/2014/main" id="{258DE68A-1DE2-43C2-93FB-26FAA1BFB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0145" y="2909771"/>
            <a:ext cx="581083" cy="581083"/>
          </a:xfrm>
          <a:prstGeom prst="rect">
            <a:avLst/>
          </a:prstGeom>
        </p:spPr>
      </p:pic>
      <p:pic>
        <p:nvPicPr>
          <p:cNvPr id="7" name="Graphic 6" descr="Life ring with solid fill">
            <a:extLst>
              <a:ext uri="{FF2B5EF4-FFF2-40B4-BE49-F238E27FC236}">
                <a16:creationId xmlns:a16="http://schemas.microsoft.com/office/drawing/2014/main" id="{8F175F12-61BD-4121-BAA5-3B145DF70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9249" y="3994215"/>
            <a:ext cx="589280" cy="589280"/>
          </a:xfrm>
          <a:prstGeom prst="rect">
            <a:avLst/>
          </a:prstGeom>
        </p:spPr>
      </p:pic>
      <p:pic>
        <p:nvPicPr>
          <p:cNvPr id="9" name="Graphic 8" descr="Swimming with solid fill">
            <a:extLst>
              <a:ext uri="{FF2B5EF4-FFF2-40B4-BE49-F238E27FC236}">
                <a16:creationId xmlns:a16="http://schemas.microsoft.com/office/drawing/2014/main" id="{60FC7BB2-859E-4EEA-81A4-57A523826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1071" y="4902982"/>
            <a:ext cx="720578" cy="72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1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42560" y="543340"/>
            <a:ext cx="8229600" cy="5582824"/>
          </a:xfr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endParaRPr lang="en-GB" sz="1800" dirty="0"/>
          </a:p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endParaRPr lang="en-GB" sz="2000" b="1" dirty="0"/>
          </a:p>
          <a:p>
            <a:pPr marL="0" indent="0" algn="ctr">
              <a:buNone/>
            </a:pPr>
            <a:endParaRPr lang="en-GB" sz="2000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275567F-5E75-40F9-B304-D59548EF6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r="24799" b="-1"/>
          <a:stretch/>
        </p:blipFill>
        <p:spPr bwMode="auto">
          <a:xfrm>
            <a:off x="0" y="0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7F69458E-E405-4BEA-ADC8-A160FC29E4E6}"/>
              </a:ext>
            </a:extLst>
          </p:cNvPr>
          <p:cNvSpPr/>
          <p:nvPr/>
        </p:nvSpPr>
        <p:spPr>
          <a:xfrm>
            <a:off x="6359141" y="391476"/>
            <a:ext cx="4650037" cy="30375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PUPIL PROGRESS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ADD62F86-E540-48EF-BE57-3C3DAA235178}"/>
              </a:ext>
            </a:extLst>
          </p:cNvPr>
          <p:cNvSpPr/>
          <p:nvPr/>
        </p:nvSpPr>
        <p:spPr>
          <a:xfrm rot="1381037">
            <a:off x="4442762" y="2271461"/>
            <a:ext cx="3161064" cy="416737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000" dirty="0"/>
              <a:t>School Involvement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BE281CD5-E825-4617-A55D-14992C925E74}"/>
              </a:ext>
            </a:extLst>
          </p:cNvPr>
          <p:cNvSpPr/>
          <p:nvPr/>
        </p:nvSpPr>
        <p:spPr>
          <a:xfrm>
            <a:off x="7016818" y="2736195"/>
            <a:ext cx="2711252" cy="3857923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4400" dirty="0"/>
              <a:t>Quality of the Lesson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790C3598-BCFF-42C3-8896-450005FD1BA2}"/>
              </a:ext>
            </a:extLst>
          </p:cNvPr>
          <p:cNvSpPr/>
          <p:nvPr/>
        </p:nvSpPr>
        <p:spPr>
          <a:xfrm rot="20544867">
            <a:off x="9241829" y="2547896"/>
            <a:ext cx="2683108" cy="3728010"/>
          </a:xfrm>
          <a:prstGeom prst="up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indent="0" algn="ctr">
              <a:buNone/>
            </a:pPr>
            <a:r>
              <a:rPr lang="en-GB" sz="4400" dirty="0"/>
              <a:t>Time in the Water</a:t>
            </a:r>
          </a:p>
        </p:txBody>
      </p:sp>
    </p:spTree>
    <p:extLst>
      <p:ext uri="{BB962C8B-B14F-4D97-AF65-F5344CB8AC3E}">
        <p14:creationId xmlns:p14="http://schemas.microsoft.com/office/powerpoint/2010/main" val="1803549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But why is this IMPORTANT…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1797" y="1019991"/>
            <a:ext cx="4266535" cy="525090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800" dirty="0"/>
              <a:t>Drowning is one of the leading causes of accidental death in children in the UK</a:t>
            </a:r>
          </a:p>
          <a:p>
            <a:pPr marL="0" indent="0" algn="ctr">
              <a:buNone/>
            </a:pP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86935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2800" dirty="0">
                <a:solidFill>
                  <a:srgbClr val="FFFFFF"/>
                </a:solidFill>
              </a:rPr>
              <a:t>There are several ways to help your child  be successful:</a:t>
            </a:r>
            <a:br>
              <a:rPr lang="en-GB" sz="2800" dirty="0">
                <a:solidFill>
                  <a:srgbClr val="FFFFFF"/>
                </a:solidFill>
              </a:rPr>
            </a:br>
            <a:endParaRPr lang="en-GB" sz="2800" dirty="0">
              <a:solidFill>
                <a:srgbClr val="FFFFFF"/>
              </a:solidFill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49702C6-1123-C9DA-1815-680C74F733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63828"/>
              </p:ext>
            </p:extLst>
          </p:nvPr>
        </p:nvGraphicFramePr>
        <p:xfrm>
          <a:off x="-1" y="1718225"/>
          <a:ext cx="12070080" cy="5116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494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8144" y="-135924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Water Safety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8672" y="1061127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With your help we aim to educate pupils about…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19966D51-FFBE-4AA1-51B1-BA12E247D2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98962"/>
              </p:ext>
            </p:extLst>
          </p:nvPr>
        </p:nvGraphicFramePr>
        <p:xfrm>
          <a:off x="6007232" y="-2801568"/>
          <a:ext cx="5152413" cy="1171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02160DB-C399-A945-65FB-5AF6F64C607E}"/>
              </a:ext>
            </a:extLst>
          </p:cNvPr>
          <p:cNvSpPr txBox="1"/>
          <p:nvPr/>
        </p:nvSpPr>
        <p:spPr>
          <a:xfrm>
            <a:off x="5819841" y="6050174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u="sng" dirty="0">
                <a:solidFill>
                  <a:schemeClr val="tx2">
                    <a:lumMod val="75000"/>
                    <a:lumOff val="2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https://www.rlss.org.uk/Pages/Category/water-safety-information</a:t>
            </a:r>
            <a:r>
              <a:rPr lang="en-US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833BAC4-1E98-485E-A48D-1492079F40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3424" y="3211684"/>
            <a:ext cx="6686871" cy="1166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spcAft>
                <a:spcPts val="0"/>
              </a:spcAft>
            </a:pPr>
            <a:br>
              <a:rPr lang="en-GB" sz="1800" b="1" i="0" u="none" strike="noStrike" dirty="0">
                <a:effectLst/>
                <a:latin typeface="Arial" panose="020B0604020202020204" pitchFamily="34" charset="0"/>
              </a:rPr>
            </a:br>
            <a:b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Email: schoolswimming@sheffield.gov.uk</a:t>
            </a:r>
            <a:endParaRPr lang="en-GB" b="0" dirty="0">
              <a:solidFill>
                <a:schemeClr val="bg1"/>
              </a:solidFill>
              <a:effectLst/>
            </a:endParaRPr>
          </a:p>
          <a:p>
            <a:pPr algn="ctr" rtl="0">
              <a:spcBef>
                <a:spcPts val="60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www.sheffieldschoolswimming.co.uk</a:t>
            </a:r>
            <a:endParaRPr lang="en-GB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476B2-B4C5-46DC-B5BD-3C79BDB29CBF}"/>
              </a:ext>
            </a:extLst>
          </p:cNvPr>
          <p:cNvSpPr txBox="1"/>
          <p:nvPr/>
        </p:nvSpPr>
        <p:spPr>
          <a:xfrm>
            <a:off x="2124020" y="5085725"/>
            <a:ext cx="33432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Sheffield School Swimming</a:t>
            </a:r>
            <a:br>
              <a:rPr lang="en-GB" b="0" dirty="0">
                <a:solidFill>
                  <a:schemeClr val="bg1"/>
                </a:solidFill>
                <a:effectLst/>
              </a:rPr>
            </a:br>
            <a:endParaRPr lang="en-GB" b="0" dirty="0">
              <a:solidFill>
                <a:schemeClr val="bg1"/>
              </a:solidFill>
              <a:effectLst/>
            </a:endParaRPr>
          </a:p>
          <a:p>
            <a:pPr algn="ctr"/>
            <a:endParaRPr lang="en-GB" sz="1800" i="0" u="none" strike="noStrike" dirty="0">
              <a:latin typeface="Arial" panose="020B0604020202020204" pitchFamily="34" charset="0"/>
            </a:endParaRPr>
          </a:p>
          <a:p>
            <a:pPr algn="ctr"/>
            <a:endParaRPr lang="en-GB" b="1" dirty="0">
              <a:effectLst/>
              <a:latin typeface="Arial" panose="020B0604020202020204" pitchFamily="34" charset="0"/>
            </a:endParaRPr>
          </a:p>
          <a:p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@sheffschoolswim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E5950C66-463D-489F-8046-E177FB028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08" y="4987300"/>
            <a:ext cx="954648" cy="54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25EB6A07-F75A-495E-B3EF-40C2F407C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43" y="6165144"/>
            <a:ext cx="664577" cy="54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0F379D1-0DFB-C70D-755F-D9E75D7B9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1795" y="-18287"/>
            <a:ext cx="12535590" cy="344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223DF1-A5EE-A339-EFE4-2E37C6748C11}"/>
              </a:ext>
            </a:extLst>
          </p:cNvPr>
          <p:cNvSpPr txBox="1"/>
          <p:nvPr/>
        </p:nvSpPr>
        <p:spPr>
          <a:xfrm>
            <a:off x="5748874" y="3815465"/>
            <a:ext cx="63597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Rachel Jones: 07896904914</a:t>
            </a:r>
            <a:b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rachel.jones@sheffield.gov.uk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GB" b="0" dirty="0">
              <a:solidFill>
                <a:schemeClr val="bg1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Karen Sales: 07764836181</a:t>
            </a:r>
            <a:b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Karen.sayles@sheffield.gov.uk</a:t>
            </a: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b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GB" b="0" dirty="0">
              <a:solidFill>
                <a:schemeClr val="bg1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Emma Banks: 07761058622</a:t>
            </a:r>
            <a:b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en-GB" sz="18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emma.banks@sheffiled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.gov.uk</a:t>
            </a:r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57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10376</TotalTime>
  <Words>535</Words>
  <Application>Microsoft Office PowerPoint</Application>
  <PresentationFormat>Widescreen</PresentationFormat>
  <Paragraphs>57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Open Sans</vt:lpstr>
      <vt:lpstr>Office Theme</vt:lpstr>
      <vt:lpstr>The Sheffield School Swimming Service  Every Sheffield Child a Successful Swimmer </vt:lpstr>
      <vt:lpstr>The National Curriculum</vt:lpstr>
      <vt:lpstr>National Curriculum</vt:lpstr>
      <vt:lpstr>PowerPoint Presentation</vt:lpstr>
      <vt:lpstr>But why is this IMPORTANT…</vt:lpstr>
      <vt:lpstr>There are several ways to help your child  be successful: </vt:lpstr>
      <vt:lpstr>Water Safety</vt:lpstr>
      <vt:lpstr>  Email: schoolswimming@sheffield.gov.uk www.sheffieldschoolswimming.co.uk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Sheffield School Swimming Service  Every Sheffield Child a Successful Swimmer </dc:title>
  <dc:creator>Emma Banks</dc:creator>
  <cp:lastModifiedBy>Elizabeth Bunting</cp:lastModifiedBy>
  <cp:revision>3</cp:revision>
  <dcterms:created xsi:type="dcterms:W3CDTF">2024-09-11T13:15:38Z</dcterms:created>
  <dcterms:modified xsi:type="dcterms:W3CDTF">2026-01-13T12:47:41Z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2024-09-11T13:56:30Z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db8cb4aa-b8ce-4d4f-9e03-84334c8d5b41</vt:lpwstr>
  </property>
  <property fmtid="{D5CDD505-2E9C-101B-9397-08002B2CF9AE}" pid="8" name="MSIP_Label_c8588358-c3f1-4695-a290-e2f70d15689d_ContentBits">
    <vt:lpwstr>0</vt:lpwstr>
  </property>
</Properties>
</file>