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720263" cy="176403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000000"/>
          </p15:clr>
        </p15:guide>
        <p15:guide id="2" pos="3061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8" roundtripDataSignature="AMtx7mjz4Jkq7z9qn5MQZj2OAhVedilU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1B130E-9ED6-8FE4-705E-1B67A93282AC}" v="631" dt="2025-10-08T11:19:30.820"/>
    <p1510:client id="{E052730C-90B6-48FD-9534-5C46FE0757DE}" v="113" dt="2025-10-08T10:45:15.3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2050" y="19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Parker" userId="S::s.parker@stmartinscp.co.uk::729748eb-d271-41e0-8dc8-c88398af26e1" providerId="AD" clId="Web-{E052730C-90B6-48FD-9534-5C46FE0757DE}"/>
    <pc:docChg chg="modSld">
      <pc:chgData name="Sarah Parker" userId="S::s.parker@stmartinscp.co.uk::729748eb-d271-41e0-8dc8-c88398af26e1" providerId="AD" clId="Web-{E052730C-90B6-48FD-9534-5C46FE0757DE}" dt="2025-10-08T10:45:15.334" v="54" actId="20577"/>
      <pc:docMkLst>
        <pc:docMk/>
      </pc:docMkLst>
      <pc:sldChg chg="modSp">
        <pc:chgData name="Sarah Parker" userId="S::s.parker@stmartinscp.co.uk::729748eb-d271-41e0-8dc8-c88398af26e1" providerId="AD" clId="Web-{E052730C-90B6-48FD-9534-5C46FE0757DE}" dt="2025-10-08T10:45:15.334" v="54" actId="20577"/>
        <pc:sldMkLst>
          <pc:docMk/>
          <pc:sldMk cId="0" sldId="256"/>
        </pc:sldMkLst>
        <pc:spChg chg="mod">
          <ac:chgData name="Sarah Parker" userId="S::s.parker@stmartinscp.co.uk::729748eb-d271-41e0-8dc8-c88398af26e1" providerId="AD" clId="Web-{E052730C-90B6-48FD-9534-5C46FE0757DE}" dt="2025-10-08T09:40:12.827" v="1" actId="1076"/>
          <ac:spMkLst>
            <pc:docMk/>
            <pc:sldMk cId="0" sldId="256"/>
            <ac:spMk id="86" creationId="{00000000-0000-0000-0000-000000000000}"/>
          </ac:spMkLst>
        </pc:spChg>
        <pc:spChg chg="mod">
          <ac:chgData name="Sarah Parker" userId="S::s.parker@stmartinscp.co.uk::729748eb-d271-41e0-8dc8-c88398af26e1" providerId="AD" clId="Web-{E052730C-90B6-48FD-9534-5C46FE0757DE}" dt="2025-10-08T10:43:39.640" v="4" actId="20577"/>
          <ac:spMkLst>
            <pc:docMk/>
            <pc:sldMk cId="0" sldId="256"/>
            <ac:spMk id="208" creationId="{00000000-0000-0000-0000-000000000000}"/>
          </ac:spMkLst>
        </pc:spChg>
        <pc:spChg chg="mod">
          <ac:chgData name="Sarah Parker" userId="S::s.parker@stmartinscp.co.uk::729748eb-d271-41e0-8dc8-c88398af26e1" providerId="AD" clId="Web-{E052730C-90B6-48FD-9534-5C46FE0757DE}" dt="2025-10-08T10:45:15.334" v="54" actId="20577"/>
          <ac:spMkLst>
            <pc:docMk/>
            <pc:sldMk cId="0" sldId="256"/>
            <ac:spMk id="213" creationId="{00000000-0000-0000-0000-000000000000}"/>
          </ac:spMkLst>
        </pc:spChg>
        <pc:spChg chg="mod">
          <ac:chgData name="Sarah Parker" userId="S::s.parker@stmartinscp.co.uk::729748eb-d271-41e0-8dc8-c88398af26e1" providerId="AD" clId="Web-{E052730C-90B6-48FD-9534-5C46FE0757DE}" dt="2025-10-08T09:07:24.753" v="0" actId="14100"/>
          <ac:spMkLst>
            <pc:docMk/>
            <pc:sldMk cId="0" sldId="256"/>
            <ac:spMk id="218" creationId="{00000000-0000-0000-0000-000000000000}"/>
          </ac:spMkLst>
        </pc:spChg>
      </pc:sldChg>
    </pc:docChg>
  </pc:docChgLst>
  <pc:docChgLst>
    <pc:chgData name="Sarah Parker" userId="S::s.parker@stmartinscp.co.uk::729748eb-d271-41e0-8dc8-c88398af26e1" providerId="AD" clId="Web-{8D1B130E-9ED6-8FE4-705E-1B67A93282AC}"/>
    <pc:docChg chg="modSld">
      <pc:chgData name="Sarah Parker" userId="S::s.parker@stmartinscp.co.uk::729748eb-d271-41e0-8dc8-c88398af26e1" providerId="AD" clId="Web-{8D1B130E-9ED6-8FE4-705E-1B67A93282AC}" dt="2025-10-08T11:19:30.820" v="303" actId="20577"/>
      <pc:docMkLst>
        <pc:docMk/>
      </pc:docMkLst>
      <pc:sldChg chg="modSp">
        <pc:chgData name="Sarah Parker" userId="S::s.parker@stmartinscp.co.uk::729748eb-d271-41e0-8dc8-c88398af26e1" providerId="AD" clId="Web-{8D1B130E-9ED6-8FE4-705E-1B67A93282AC}" dt="2025-10-08T11:19:30.820" v="303" actId="20577"/>
        <pc:sldMkLst>
          <pc:docMk/>
          <pc:sldMk cId="0" sldId="256"/>
        </pc:sldMkLst>
        <pc:spChg chg="mod">
          <ac:chgData name="Sarah Parker" userId="S::s.parker@stmartinscp.co.uk::729748eb-d271-41e0-8dc8-c88398af26e1" providerId="AD" clId="Web-{8D1B130E-9ED6-8FE4-705E-1B67A93282AC}" dt="2025-10-08T11:17:21.334" v="260" actId="20577"/>
          <ac:spMkLst>
            <pc:docMk/>
            <pc:sldMk cId="0" sldId="256"/>
            <ac:spMk id="203" creationId="{00000000-0000-0000-0000-000000000000}"/>
          </ac:spMkLst>
        </pc:spChg>
        <pc:spChg chg="mod">
          <ac:chgData name="Sarah Parker" userId="S::s.parker@stmartinscp.co.uk::729748eb-d271-41e0-8dc8-c88398af26e1" providerId="AD" clId="Web-{8D1B130E-9ED6-8FE4-705E-1B67A93282AC}" dt="2025-10-08T11:14:55.940" v="21" actId="20577"/>
          <ac:spMkLst>
            <pc:docMk/>
            <pc:sldMk cId="0" sldId="256"/>
            <ac:spMk id="208" creationId="{00000000-0000-0000-0000-000000000000}"/>
          </ac:spMkLst>
        </pc:spChg>
        <pc:spChg chg="mod">
          <ac:chgData name="Sarah Parker" userId="S::s.parker@stmartinscp.co.uk::729748eb-d271-41e0-8dc8-c88398af26e1" providerId="AD" clId="Web-{8D1B130E-9ED6-8FE4-705E-1B67A93282AC}" dt="2025-10-08T11:15:56.738" v="144" actId="20577"/>
          <ac:spMkLst>
            <pc:docMk/>
            <pc:sldMk cId="0" sldId="256"/>
            <ac:spMk id="209" creationId="{00000000-0000-0000-0000-000000000000}"/>
          </ac:spMkLst>
        </pc:spChg>
        <pc:spChg chg="mod">
          <ac:chgData name="Sarah Parker" userId="S::s.parker@stmartinscp.co.uk::729748eb-d271-41e0-8dc8-c88398af26e1" providerId="AD" clId="Web-{8D1B130E-9ED6-8FE4-705E-1B67A93282AC}" dt="2025-10-08T11:17:03.880" v="237" actId="20577"/>
          <ac:spMkLst>
            <pc:docMk/>
            <pc:sldMk cId="0" sldId="256"/>
            <ac:spMk id="210" creationId="{00000000-0000-0000-0000-000000000000}"/>
          </ac:spMkLst>
        </pc:spChg>
        <pc:spChg chg="mod">
          <ac:chgData name="Sarah Parker" userId="S::s.parker@stmartinscp.co.uk::729748eb-d271-41e0-8dc8-c88398af26e1" providerId="AD" clId="Web-{8D1B130E-9ED6-8FE4-705E-1B67A93282AC}" dt="2025-10-08T11:16:27.989" v="179" actId="20577"/>
          <ac:spMkLst>
            <pc:docMk/>
            <pc:sldMk cId="0" sldId="256"/>
            <ac:spMk id="212" creationId="{00000000-0000-0000-0000-000000000000}"/>
          </ac:spMkLst>
        </pc:spChg>
        <pc:spChg chg="mod">
          <ac:chgData name="Sarah Parker" userId="S::s.parker@stmartinscp.co.uk::729748eb-d271-41e0-8dc8-c88398af26e1" providerId="AD" clId="Web-{8D1B130E-9ED6-8FE4-705E-1B67A93282AC}" dt="2025-10-08T11:15:11.971" v="41" actId="20577"/>
          <ac:spMkLst>
            <pc:docMk/>
            <pc:sldMk cId="0" sldId="256"/>
            <ac:spMk id="213" creationId="{00000000-0000-0000-0000-000000000000}"/>
          </ac:spMkLst>
        </pc:spChg>
        <pc:spChg chg="mod">
          <ac:chgData name="Sarah Parker" userId="S::s.parker@stmartinscp.co.uk::729748eb-d271-41e0-8dc8-c88398af26e1" providerId="AD" clId="Web-{8D1B130E-9ED6-8FE4-705E-1B67A93282AC}" dt="2025-10-08T11:16:43.083" v="207" actId="20577"/>
          <ac:spMkLst>
            <pc:docMk/>
            <pc:sldMk cId="0" sldId="256"/>
            <ac:spMk id="217" creationId="{00000000-0000-0000-0000-000000000000}"/>
          </ac:spMkLst>
        </pc:spChg>
        <pc:spChg chg="mod">
          <ac:chgData name="Sarah Parker" userId="S::s.parker@stmartinscp.co.uk::729748eb-d271-41e0-8dc8-c88398af26e1" providerId="AD" clId="Web-{8D1B130E-9ED6-8FE4-705E-1B67A93282AC}" dt="2025-10-08T11:19:30.820" v="303" actId="20577"/>
          <ac:spMkLst>
            <pc:docMk/>
            <pc:sldMk cId="0" sldId="256"/>
            <ac:spMk id="218" creationId="{00000000-0000-0000-0000-000000000000}"/>
          </ac:spMkLst>
        </pc:spChg>
        <pc:spChg chg="mod">
          <ac:chgData name="Sarah Parker" userId="S::s.parker@stmartinscp.co.uk::729748eb-d271-41e0-8dc8-c88398af26e1" providerId="AD" clId="Web-{8D1B130E-9ED6-8FE4-705E-1B67A93282AC}" dt="2025-10-08T11:15:37.378" v="95" actId="20577"/>
          <ac:spMkLst>
            <pc:docMk/>
            <pc:sldMk cId="0" sldId="256"/>
            <ac:spMk id="21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AC037-1B19-4268-B98B-6E4282990E9C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F5770-E747-4D56-9532-83AF696395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853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14099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9552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/>
            </a:lvl1pPr>
            <a:lvl2pPr lvl="1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/>
            </a:lvl2pPr>
            <a:lvl3pPr lvl="2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/>
            </a:lvl3pPr>
            <a:lvl4pPr lvl="3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4pPr>
            <a:lvl5pPr lvl="4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5pPr>
            <a:lvl6pPr lvl="5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6pPr>
            <a:lvl7pPr lvl="6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7pPr>
            <a:lvl8pPr lvl="7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8pPr>
            <a:lvl9pPr lvl="8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-736172" y="6100353"/>
            <a:ext cx="11192608" cy="8383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529361" y="7365886"/>
            <a:ext cx="14949338" cy="2095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3723254" y="5330706"/>
            <a:ext cx="14949338" cy="616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2126"/>
              <a:buNone/>
              <a:defRPr sz="212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913"/>
              <a:buNone/>
              <a:defRPr sz="1912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920883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9535" y="6443610"/>
            <a:ext cx="4112126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920884" y="4324325"/>
            <a:ext cx="4132378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920884" y="6443610"/>
            <a:ext cx="4132378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4627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Char char="•"/>
              <a:defRPr sz="3402"/>
            </a:lvl1pPr>
            <a:lvl2pPr marL="914400" lvl="1" indent="-417576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Char char="•"/>
              <a:defRPr sz="2976"/>
            </a:lvl2pPr>
            <a:lvl3pPr marL="1371600" lvl="2" indent="-390588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Char char="•"/>
              <a:defRPr sz="2551"/>
            </a:lvl3pPr>
            <a:lvl4pPr marL="1828800" lvl="3" indent="-363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4pPr>
            <a:lvl5pPr marL="2286000" lvl="4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5pPr>
            <a:lvl6pPr marL="2743200" lvl="5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6pPr>
            <a:lvl7pPr marL="3200400" lvl="6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7pPr>
            <a:lvl8pPr marL="3657600" lvl="7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8pPr>
            <a:lvl9pPr marL="4114800" lvl="8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Font typeface="Arial"/>
              <a:buNone/>
              <a:defRPr sz="340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None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None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77"/>
              <a:buFont typeface="Calibri"/>
              <a:buNone/>
              <a:defRPr sz="46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7576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058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Char char="•"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3600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Char char="•"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/>
        </p:nvSpPr>
        <p:spPr>
          <a:xfrm>
            <a:off x="2226995" y="724818"/>
            <a:ext cx="5314194" cy="107721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GB" sz="36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endParaRPr sz="3600" b="1" i="0" u="none" strike="noStrike" cap="none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Learning Pathway</a:t>
            </a:r>
            <a:endParaRPr sz="2800" b="0" i="0" u="none" strike="noStrike" cap="none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97" name="Google Shape;97;p1"/>
          <p:cNvGrpSpPr/>
          <p:nvPr/>
        </p:nvGrpSpPr>
        <p:grpSpPr>
          <a:xfrm>
            <a:off x="722402" y="1895293"/>
            <a:ext cx="8387784" cy="15166159"/>
            <a:chOff x="737908" y="1061684"/>
            <a:chExt cx="8387784" cy="15166159"/>
          </a:xfrm>
        </p:grpSpPr>
        <p:grpSp>
          <p:nvGrpSpPr>
            <p:cNvPr id="98" name="Google Shape;98;p1"/>
            <p:cNvGrpSpPr/>
            <p:nvPr/>
          </p:nvGrpSpPr>
          <p:grpSpPr>
            <a:xfrm>
              <a:off x="737908" y="1061684"/>
              <a:ext cx="8387784" cy="15166159"/>
              <a:chOff x="737908" y="1061684"/>
              <a:chExt cx="8387784" cy="15166159"/>
            </a:xfrm>
          </p:grpSpPr>
          <p:sp>
            <p:nvSpPr>
              <p:cNvPr id="128" name="Google Shape;128;p1"/>
              <p:cNvSpPr/>
              <p:nvPr/>
            </p:nvSpPr>
            <p:spPr>
              <a:xfrm>
                <a:off x="7891733" y="1532454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856722" y="11017687"/>
                <a:ext cx="2438413" cy="1937043"/>
              </a:xfrm>
              <a:prstGeom prst="blockArc">
                <a:avLst>
                  <a:gd name="adj1" fmla="val 10751443"/>
                  <a:gd name="adj2" fmla="val 21195446"/>
                  <a:gd name="adj3" fmla="val 33183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1"/>
              <p:cNvSpPr/>
              <p:nvPr/>
            </p:nvSpPr>
            <p:spPr>
              <a:xfrm>
                <a:off x="2114182" y="14535460"/>
                <a:ext cx="6041404" cy="629747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1"/>
              <p:cNvSpPr/>
              <p:nvPr/>
            </p:nvSpPr>
            <p:spPr>
              <a:xfrm rot="16200000">
                <a:off x="897601" y="12713170"/>
                <a:ext cx="2614814" cy="2289260"/>
              </a:xfrm>
              <a:prstGeom prst="blockArc">
                <a:avLst>
                  <a:gd name="adj1" fmla="val 10726998"/>
                  <a:gd name="adj2" fmla="val 422487"/>
                  <a:gd name="adj3" fmla="val 28397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1"/>
              <p:cNvSpPr/>
              <p:nvPr/>
            </p:nvSpPr>
            <p:spPr>
              <a:xfrm rot="16200000">
                <a:off x="676047" y="8335923"/>
                <a:ext cx="3132910" cy="3009187"/>
              </a:xfrm>
              <a:prstGeom prst="blockArc">
                <a:avLst>
                  <a:gd name="adj1" fmla="val 10390161"/>
                  <a:gd name="adj2" fmla="val 708232"/>
                  <a:gd name="adj3" fmla="val 20612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1"/>
              <p:cNvSpPr/>
              <p:nvPr/>
            </p:nvSpPr>
            <p:spPr>
              <a:xfrm rot="5400000" flipH="1">
                <a:off x="6301855" y="6459185"/>
                <a:ext cx="2770754" cy="2184400"/>
              </a:xfrm>
              <a:prstGeom prst="blockArc">
                <a:avLst>
                  <a:gd name="adj1" fmla="val 10800000"/>
                  <a:gd name="adj2" fmla="val 419463"/>
                  <a:gd name="adj3" fmla="val 28646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1"/>
              <p:cNvSpPr/>
              <p:nvPr/>
            </p:nvSpPr>
            <p:spPr>
              <a:xfrm>
                <a:off x="2329738" y="8317745"/>
                <a:ext cx="5357494" cy="604171"/>
              </a:xfrm>
              <a:prstGeom prst="rect">
                <a:avLst/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1"/>
              <p:cNvSpPr/>
              <p:nvPr/>
            </p:nvSpPr>
            <p:spPr>
              <a:xfrm>
                <a:off x="2027706" y="4091635"/>
                <a:ext cx="5649546" cy="629361"/>
              </a:xfrm>
              <a:prstGeom prst="rect">
                <a:avLst/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1"/>
              <p:cNvSpPr/>
              <p:nvPr/>
            </p:nvSpPr>
            <p:spPr>
              <a:xfrm rot="16200000">
                <a:off x="7006177" y="1789865"/>
                <a:ext cx="938427" cy="735967"/>
              </a:xfrm>
              <a:prstGeom prst="triangle">
                <a:avLst>
                  <a:gd name="adj" fmla="val 50000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1"/>
              <p:cNvSpPr/>
              <p:nvPr/>
            </p:nvSpPr>
            <p:spPr>
              <a:xfrm rot="5808833" flipH="1">
                <a:off x="6236487" y="2198730"/>
                <a:ext cx="2847721" cy="2184400"/>
              </a:xfrm>
              <a:prstGeom prst="blockArc">
                <a:avLst>
                  <a:gd name="adj1" fmla="val 10800000"/>
                  <a:gd name="adj2" fmla="val 92052"/>
                  <a:gd name="adj3" fmla="val 28919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1"/>
              <p:cNvSpPr/>
              <p:nvPr/>
            </p:nvSpPr>
            <p:spPr>
              <a:xfrm>
                <a:off x="2096373" y="10784832"/>
                <a:ext cx="6205263" cy="605162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4" name="Google Shape;114;p1"/>
              <p:cNvGrpSpPr/>
              <p:nvPr/>
            </p:nvGrpSpPr>
            <p:grpSpPr>
              <a:xfrm>
                <a:off x="7910712" y="14153405"/>
                <a:ext cx="1214980" cy="1304869"/>
                <a:chOff x="7317306" y="14137686"/>
                <a:chExt cx="1214980" cy="1304869"/>
              </a:xfrm>
            </p:grpSpPr>
            <p:sp>
              <p:nvSpPr>
                <p:cNvPr id="115" name="Google Shape;115;p1"/>
                <p:cNvSpPr/>
                <p:nvPr/>
              </p:nvSpPr>
              <p:spPr>
                <a:xfrm>
                  <a:off x="7317306" y="14137686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" name="Google Shape;116;p1"/>
                <p:cNvSpPr/>
                <p:nvPr/>
              </p:nvSpPr>
              <p:spPr>
                <a:xfrm>
                  <a:off x="7530504" y="14313399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" name="Google Shape;117;p1"/>
                <p:cNvSpPr txBox="1"/>
                <p:nvPr/>
              </p:nvSpPr>
              <p:spPr>
                <a:xfrm>
                  <a:off x="7510186" y="14590085"/>
                  <a:ext cx="841074" cy="4000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US" sz="20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LKS2 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20" name="Google Shape;120;p1"/>
              <p:cNvSpPr/>
              <p:nvPr/>
            </p:nvSpPr>
            <p:spPr>
              <a:xfrm>
                <a:off x="1821964" y="1519882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30" name="Google Shape;130;p1"/>
              <p:cNvGrpSpPr/>
              <p:nvPr/>
            </p:nvGrpSpPr>
            <p:grpSpPr>
              <a:xfrm>
                <a:off x="5648088" y="1061684"/>
                <a:ext cx="1214980" cy="1304869"/>
                <a:chOff x="11111874" y="3500077"/>
                <a:chExt cx="1214980" cy="1304869"/>
              </a:xfrm>
            </p:grpSpPr>
            <p:sp>
              <p:nvSpPr>
                <p:cNvPr id="131" name="Google Shape;131;p1"/>
                <p:cNvSpPr/>
                <p:nvPr/>
              </p:nvSpPr>
              <p:spPr>
                <a:xfrm>
                  <a:off x="11111874" y="3500077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" name="Google Shape;132;p1"/>
                <p:cNvSpPr/>
                <p:nvPr/>
              </p:nvSpPr>
              <p:spPr>
                <a:xfrm>
                  <a:off x="11295708" y="3676904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3" name="Google Shape;133;p1"/>
                <p:cNvSpPr txBox="1"/>
                <p:nvPr/>
              </p:nvSpPr>
              <p:spPr>
                <a:xfrm>
                  <a:off x="11226332" y="3854250"/>
                  <a:ext cx="1054602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rPr lang="en-US" sz="1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Secondary School</a:t>
                  </a:r>
                  <a:endParaRPr sz="1400" b="1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34" name="Google Shape;134;p1"/>
            <p:cNvGrpSpPr/>
            <p:nvPr/>
          </p:nvGrpSpPr>
          <p:grpSpPr>
            <a:xfrm>
              <a:off x="1954648" y="7918878"/>
              <a:ext cx="1214980" cy="1304869"/>
              <a:chOff x="1954648" y="7918878"/>
              <a:chExt cx="1214980" cy="1304869"/>
            </a:xfrm>
          </p:grpSpPr>
          <p:sp>
            <p:nvSpPr>
              <p:cNvPr id="135" name="Google Shape;135;p1"/>
              <p:cNvSpPr/>
              <p:nvPr/>
            </p:nvSpPr>
            <p:spPr>
              <a:xfrm>
                <a:off x="1954648" y="7918878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136;p1"/>
              <p:cNvSpPr/>
              <p:nvPr/>
            </p:nvSpPr>
            <p:spPr>
              <a:xfrm>
                <a:off x="2134868" y="8090973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1"/>
              <p:cNvSpPr txBox="1"/>
              <p:nvPr/>
            </p:nvSpPr>
            <p:spPr>
              <a:xfrm>
                <a:off x="2134868" y="8327095"/>
                <a:ext cx="841074" cy="40006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US" sz="2000" b="1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UKS2 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151" name="Google Shape;151;p1"/>
          <p:cNvCxnSpPr/>
          <p:nvPr/>
        </p:nvCxnSpPr>
        <p:spPr>
          <a:xfrm>
            <a:off x="2939827" y="8323776"/>
            <a:ext cx="1392254" cy="68782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3" name="Google Shape;153;p1"/>
          <p:cNvCxnSpPr/>
          <p:nvPr/>
        </p:nvCxnSpPr>
        <p:spPr>
          <a:xfrm>
            <a:off x="7408356" y="8269612"/>
            <a:ext cx="731724" cy="16005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0" name="Google Shape;160;p1"/>
          <p:cNvCxnSpPr/>
          <p:nvPr/>
        </p:nvCxnSpPr>
        <p:spPr>
          <a:xfrm flipH="1">
            <a:off x="3220202" y="6367411"/>
            <a:ext cx="700200" cy="58980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5" name="Google Shape;165;p1"/>
          <p:cNvCxnSpPr/>
          <p:nvPr/>
        </p:nvCxnSpPr>
        <p:spPr>
          <a:xfrm>
            <a:off x="1608908" y="4032414"/>
            <a:ext cx="978183" cy="934326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7" name="Google Shape;167;p1"/>
          <p:cNvCxnSpPr/>
          <p:nvPr/>
        </p:nvCxnSpPr>
        <p:spPr>
          <a:xfrm flipV="1">
            <a:off x="4973651" y="15683942"/>
            <a:ext cx="135857" cy="760544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9" name="Google Shape;169;p1"/>
          <p:cNvCxnSpPr/>
          <p:nvPr/>
        </p:nvCxnSpPr>
        <p:spPr>
          <a:xfrm flipH="1">
            <a:off x="1562100" y="14560899"/>
            <a:ext cx="1034402" cy="642763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3" name="Google Shape;173;p1"/>
          <p:cNvCxnSpPr/>
          <p:nvPr/>
        </p:nvCxnSpPr>
        <p:spPr>
          <a:xfrm>
            <a:off x="2466191" y="12928614"/>
            <a:ext cx="867941" cy="642012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6" name="Google Shape;186;p1"/>
          <p:cNvCxnSpPr/>
          <p:nvPr/>
        </p:nvCxnSpPr>
        <p:spPr>
          <a:xfrm flipH="1">
            <a:off x="7590330" y="10712208"/>
            <a:ext cx="720492" cy="658364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8" name="Google Shape;198;p1"/>
          <p:cNvCxnSpPr/>
          <p:nvPr/>
        </p:nvCxnSpPr>
        <p:spPr>
          <a:xfrm>
            <a:off x="7085001" y="12945295"/>
            <a:ext cx="1225821" cy="451314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1" name="Google Shape;201;p1"/>
          <p:cNvCxnSpPr/>
          <p:nvPr/>
        </p:nvCxnSpPr>
        <p:spPr>
          <a:xfrm>
            <a:off x="6103769" y="4247669"/>
            <a:ext cx="244618" cy="510394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03" name="Google Shape;94;p1"/>
          <p:cNvSpPr txBox="1"/>
          <p:nvPr/>
        </p:nvSpPr>
        <p:spPr>
          <a:xfrm>
            <a:off x="722402" y="3176666"/>
            <a:ext cx="2201680" cy="7386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latin typeface="Calibri"/>
                <a:ea typeface="Calibri"/>
                <a:cs typeface="Calibri"/>
                <a:sym typeface="Calibri"/>
              </a:rPr>
              <a:t>Y6 Spring</a:t>
            </a:r>
          </a:p>
          <a:p>
            <a:pPr algn="ctr">
              <a:buSzPts val="1400"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1.The Weekend</a:t>
            </a:r>
            <a:endParaRPr lang="en-GB" b="1">
              <a:latin typeface="Calibri"/>
              <a:ea typeface="Calibri"/>
              <a:cs typeface="Calibri"/>
            </a:endParaRPr>
          </a:p>
          <a:p>
            <a:pPr algn="ctr">
              <a:buSzPts val="1400"/>
            </a:pPr>
            <a:r>
              <a:rPr lang="en-GB" sz="1400" b="1" i="0" u="none" strike="noStrike" cap="none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World War II  </a:t>
            </a:r>
            <a:endParaRPr lang="en-GB" sz="1400" b="1" i="0" u="none" strike="noStrike" cap="none">
              <a:latin typeface="Calibri"/>
              <a:ea typeface="Calibri"/>
              <a:cs typeface="Calibri"/>
            </a:endParaRPr>
          </a:p>
        </p:txBody>
      </p:sp>
      <p:sp>
        <p:nvSpPr>
          <p:cNvPr id="207" name="Google Shape;94;p1"/>
          <p:cNvSpPr txBox="1"/>
          <p:nvPr/>
        </p:nvSpPr>
        <p:spPr>
          <a:xfrm>
            <a:off x="3869868" y="16566420"/>
            <a:ext cx="2201680" cy="7386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Autumn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1.I am learning French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2.Animals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94;p1"/>
          <p:cNvSpPr txBox="1"/>
          <p:nvPr/>
        </p:nvSpPr>
        <p:spPr>
          <a:xfrm>
            <a:off x="4820481" y="12363754"/>
            <a:ext cx="2201680" cy="7386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latin typeface="Calibri"/>
                <a:ea typeface="Calibri"/>
                <a:cs typeface="Calibri"/>
                <a:sym typeface="Calibri"/>
              </a:rPr>
              <a:t>Y4 Autumn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The Seasons</a:t>
            </a:r>
            <a:endParaRPr lang="en-GB" b="1">
              <a:latin typeface="Calibri"/>
              <a:ea typeface="Calibri"/>
              <a:cs typeface="Calibri"/>
            </a:endParaRP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>
                <a:latin typeface="Calibri"/>
                <a:ea typeface="Calibri"/>
                <a:cs typeface="Calibri"/>
              </a:rPr>
              <a:t>Vegetables</a:t>
            </a:r>
            <a:endParaRPr lang="en-GB" sz="1400" b="1" i="0" u="none" strike="noStrike" cap="none">
              <a:latin typeface="Calibri"/>
              <a:ea typeface="Calibri"/>
              <a:cs typeface="Calibri"/>
            </a:endParaRPr>
          </a:p>
        </p:txBody>
      </p:sp>
      <p:sp>
        <p:nvSpPr>
          <p:cNvPr id="209" name="Google Shape;94;p1"/>
          <p:cNvSpPr txBox="1"/>
          <p:nvPr/>
        </p:nvSpPr>
        <p:spPr>
          <a:xfrm>
            <a:off x="651703" y="7738002"/>
            <a:ext cx="2201680" cy="7386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latin typeface="Calibri"/>
                <a:ea typeface="Calibri"/>
                <a:cs typeface="Calibri"/>
                <a:sym typeface="Calibri"/>
              </a:rPr>
              <a:t>Y5 Autumn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>
                <a:latin typeface="Calibri"/>
                <a:ea typeface="Calibri"/>
                <a:cs typeface="Calibri"/>
              </a:rPr>
              <a:t>What's the Weather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The Date</a:t>
            </a:r>
            <a:endParaRPr lang="en-GB" sz="1400" b="1" i="0" u="none" strike="noStrike" cap="none">
              <a:latin typeface="Calibri"/>
              <a:ea typeface="Calibri"/>
              <a:cs typeface="Calibri"/>
            </a:endParaRPr>
          </a:p>
        </p:txBody>
      </p:sp>
      <p:sp>
        <p:nvSpPr>
          <p:cNvPr id="210" name="Google Shape;94;p1"/>
          <p:cNvSpPr txBox="1"/>
          <p:nvPr/>
        </p:nvSpPr>
        <p:spPr>
          <a:xfrm>
            <a:off x="2876265" y="5668107"/>
            <a:ext cx="2201680" cy="7386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latin typeface="Calibri"/>
                <a:ea typeface="Calibri"/>
                <a:cs typeface="Calibri"/>
                <a:sym typeface="Calibri"/>
              </a:rPr>
              <a:t>Y6 Autumn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>
                <a:latin typeface="Calibri"/>
                <a:ea typeface="Calibri"/>
                <a:cs typeface="Calibri"/>
              </a:rPr>
              <a:t>At School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The Planets</a:t>
            </a:r>
            <a:endParaRPr lang="en-GB" sz="1400" b="1" i="0" u="none" strike="noStrike" cap="none">
              <a:latin typeface="Calibri"/>
              <a:ea typeface="Calibri"/>
              <a:cs typeface="Calibri"/>
            </a:endParaRPr>
          </a:p>
        </p:txBody>
      </p:sp>
      <p:sp>
        <p:nvSpPr>
          <p:cNvPr id="212" name="Google Shape;94;p1"/>
          <p:cNvSpPr txBox="1"/>
          <p:nvPr/>
        </p:nvSpPr>
        <p:spPr>
          <a:xfrm>
            <a:off x="5077945" y="8038707"/>
            <a:ext cx="2201680" cy="7386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latin typeface="Calibri"/>
                <a:ea typeface="Calibri"/>
                <a:cs typeface="Calibri"/>
                <a:sym typeface="Calibri"/>
              </a:rPr>
              <a:t>Y5 Spring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Do you have a pet?</a:t>
            </a:r>
            <a:endParaRPr lang="en-GB" b="1">
              <a:latin typeface="Calibri"/>
              <a:ea typeface="Calibri"/>
              <a:cs typeface="Calibri"/>
            </a:endParaRP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My Home</a:t>
            </a:r>
            <a:endParaRPr lang="en-GB" sz="1400" b="1" i="0" u="none" strike="noStrike" cap="none">
              <a:latin typeface="Calibri"/>
              <a:ea typeface="Calibri"/>
              <a:cs typeface="Calibri"/>
            </a:endParaRPr>
          </a:p>
        </p:txBody>
      </p:sp>
      <p:sp>
        <p:nvSpPr>
          <p:cNvPr id="213" name="Google Shape;94;p1"/>
          <p:cNvSpPr txBox="1"/>
          <p:nvPr/>
        </p:nvSpPr>
        <p:spPr>
          <a:xfrm>
            <a:off x="7164066" y="9981640"/>
            <a:ext cx="2201680" cy="7386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latin typeface="Calibri"/>
                <a:ea typeface="Calibri"/>
                <a:cs typeface="Calibri"/>
                <a:sym typeface="Calibri"/>
              </a:rPr>
              <a:t>Y4 Spring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>
                <a:latin typeface="Calibri"/>
                <a:ea typeface="Calibri"/>
                <a:cs typeface="Calibri"/>
              </a:rPr>
              <a:t>Presenting Myself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>
                <a:latin typeface="Calibri"/>
                <a:ea typeface="Calibri"/>
                <a:cs typeface="Calibri"/>
              </a:rPr>
              <a:t>My Family</a:t>
            </a:r>
            <a:endParaRPr lang="en-GB" sz="1400" b="1" i="0" u="none" strike="noStrike" cap="none">
              <a:latin typeface="Calibri"/>
              <a:ea typeface="Calibri"/>
              <a:cs typeface="Calibri"/>
            </a:endParaRPr>
          </a:p>
        </p:txBody>
      </p:sp>
      <p:sp>
        <p:nvSpPr>
          <p:cNvPr id="214" name="Google Shape;94;p1"/>
          <p:cNvSpPr txBox="1"/>
          <p:nvPr/>
        </p:nvSpPr>
        <p:spPr>
          <a:xfrm>
            <a:off x="2745614" y="14481128"/>
            <a:ext cx="2201680" cy="5231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Spring- 1.Instruments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2.I am able …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94;p1"/>
          <p:cNvSpPr txBox="1"/>
          <p:nvPr/>
        </p:nvSpPr>
        <p:spPr>
          <a:xfrm>
            <a:off x="7157513" y="5595492"/>
            <a:ext cx="2201680" cy="7386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latin typeface="Calibri"/>
                <a:ea typeface="Calibri"/>
                <a:cs typeface="Calibri"/>
                <a:sym typeface="Calibri"/>
              </a:rPr>
              <a:t>Y5 Summer 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US" b="1">
                <a:latin typeface="Calibri"/>
                <a:ea typeface="Calibri"/>
                <a:cs typeface="Calibri"/>
              </a:rPr>
              <a:t>The Olympics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US" b="1">
                <a:latin typeface="Calibri"/>
                <a:ea typeface="Calibri"/>
                <a:cs typeface="Calibri"/>
              </a:rPr>
              <a:t>Clothes</a:t>
            </a:r>
          </a:p>
        </p:txBody>
      </p:sp>
      <p:sp>
        <p:nvSpPr>
          <p:cNvPr id="218" name="Google Shape;94;p1"/>
          <p:cNvSpPr txBox="1"/>
          <p:nvPr/>
        </p:nvSpPr>
        <p:spPr>
          <a:xfrm>
            <a:off x="4836973" y="3343639"/>
            <a:ext cx="2201680" cy="7386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latin typeface="Calibri"/>
                <a:ea typeface="Calibri"/>
                <a:cs typeface="Calibri"/>
                <a:sym typeface="Calibri"/>
              </a:rPr>
              <a:t>Y6 Summer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US" b="1">
                <a:latin typeface="Calibri"/>
                <a:ea typeface="Calibri"/>
                <a:cs typeface="Calibri"/>
              </a:rPr>
              <a:t>Healthy Lifestyles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US" b="1">
                <a:latin typeface="Calibri"/>
                <a:ea typeface="Calibri"/>
                <a:cs typeface="Calibri"/>
              </a:rPr>
              <a:t>Me in the World</a:t>
            </a:r>
            <a:endParaRPr lang="en-US" sz="1400" b="1" i="0" u="none" strike="noStrike" cap="none">
              <a:latin typeface="Calibri"/>
              <a:ea typeface="Calibri"/>
              <a:cs typeface="Calibri"/>
            </a:endParaRPr>
          </a:p>
        </p:txBody>
      </p:sp>
      <p:sp>
        <p:nvSpPr>
          <p:cNvPr id="219" name="Google Shape;94;p1"/>
          <p:cNvSpPr txBox="1"/>
          <p:nvPr/>
        </p:nvSpPr>
        <p:spPr>
          <a:xfrm>
            <a:off x="2698977" y="10240444"/>
            <a:ext cx="2201680" cy="7386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latin typeface="Calibri"/>
                <a:ea typeface="Calibri"/>
                <a:cs typeface="Calibri"/>
                <a:sym typeface="Calibri"/>
              </a:rPr>
              <a:t>Y4 Summer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US" b="1">
                <a:latin typeface="Calibri"/>
                <a:ea typeface="Calibri"/>
                <a:cs typeface="Calibri"/>
              </a:rPr>
              <a:t>At the Tea Room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US" b="1">
                <a:latin typeface="Calibri"/>
                <a:ea typeface="Calibri"/>
                <a:cs typeface="Calibri"/>
              </a:rPr>
              <a:t>In the Classroom</a:t>
            </a:r>
            <a:endParaRPr lang="en-US" sz="1400" b="1" i="0" u="none" strike="noStrike" cap="none">
              <a:latin typeface="Calibri"/>
              <a:ea typeface="Calibri"/>
              <a:cs typeface="Calibri"/>
            </a:endParaRPr>
          </a:p>
        </p:txBody>
      </p:sp>
      <p:sp>
        <p:nvSpPr>
          <p:cNvPr id="220" name="Google Shape;94;p1"/>
          <p:cNvSpPr txBox="1"/>
          <p:nvPr/>
        </p:nvSpPr>
        <p:spPr>
          <a:xfrm>
            <a:off x="210694" y="12386547"/>
            <a:ext cx="2201680" cy="7386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Summer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>
                <a:latin typeface="Calibri"/>
                <a:ea typeface="Calibri"/>
                <a:cs typeface="Calibri"/>
                <a:sym typeface="Calibri"/>
              </a:rPr>
              <a:t>1. Fruit 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>
                <a:latin typeface="Calibri"/>
                <a:ea typeface="Calibri"/>
                <a:cs typeface="Calibri"/>
                <a:sym typeface="Calibri"/>
              </a:rPr>
              <a:t>2. Ice-creams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100;p1"/>
          <p:cNvSpPr/>
          <p:nvPr/>
        </p:nvSpPr>
        <p:spPr>
          <a:xfrm>
            <a:off x="2217165" y="13402943"/>
            <a:ext cx="6041404" cy="629747"/>
          </a:xfrm>
          <a:custGeom>
            <a:avLst/>
            <a:gdLst/>
            <a:ahLst/>
            <a:cxnLst/>
            <a:rect l="l" t="t" r="r" b="b"/>
            <a:pathLst>
              <a:path w="5909338" h="652772" extrusionOk="0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109;p1"/>
          <p:cNvSpPr/>
          <p:nvPr/>
        </p:nvSpPr>
        <p:spPr>
          <a:xfrm>
            <a:off x="2268547" y="7005765"/>
            <a:ext cx="5357494" cy="604171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108;p1"/>
          <p:cNvSpPr/>
          <p:nvPr/>
        </p:nvSpPr>
        <p:spPr>
          <a:xfrm rot="16200000" flipH="1">
            <a:off x="905795" y="5181527"/>
            <a:ext cx="2710374" cy="2184400"/>
          </a:xfrm>
          <a:prstGeom prst="blockArc">
            <a:avLst>
              <a:gd name="adj1" fmla="val 10800000"/>
              <a:gd name="adj2" fmla="val 419463"/>
              <a:gd name="adj3" fmla="val 28646"/>
            </a:avLst>
          </a:prstGeom>
          <a:solidFill>
            <a:srgbClr val="FF00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4" name="Google Shape;186;p1"/>
          <p:cNvCxnSpPr/>
          <p:nvPr/>
        </p:nvCxnSpPr>
        <p:spPr>
          <a:xfrm flipH="1" flipV="1">
            <a:off x="1470870" y="10632795"/>
            <a:ext cx="1125632" cy="41330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26" name="Google Shape;201;p1"/>
          <p:cNvCxnSpPr/>
          <p:nvPr/>
        </p:nvCxnSpPr>
        <p:spPr>
          <a:xfrm flipH="1">
            <a:off x="6389397" y="6316485"/>
            <a:ext cx="1719007" cy="554283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43573b-dcdf-43e6-b08e-89721491d6fb">
      <Terms xmlns="http://schemas.microsoft.com/office/infopath/2007/PartnerControls"/>
    </lcf76f155ced4ddcb4097134ff3c332f>
    <TaxCatchAll xmlns="682cd5c4-efc0-4261-be18-068fa6acf58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E148D53EF84B4487BE022FBC13BA77" ma:contentTypeVersion="13" ma:contentTypeDescription="Create a new document." ma:contentTypeScope="" ma:versionID="be099d3fe161cee9818fad2dc0eed07d">
  <xsd:schema xmlns:xsd="http://www.w3.org/2001/XMLSchema" xmlns:xs="http://www.w3.org/2001/XMLSchema" xmlns:p="http://schemas.microsoft.com/office/2006/metadata/properties" xmlns:ns2="2d43573b-dcdf-43e6-b08e-89721491d6fb" xmlns:ns3="682cd5c4-efc0-4261-be18-068fa6acf58f" targetNamespace="http://schemas.microsoft.com/office/2006/metadata/properties" ma:root="true" ma:fieldsID="dfa3084302d7321f99a170797e3c8870" ns2:_="" ns3:_="">
    <xsd:import namespace="2d43573b-dcdf-43e6-b08e-89721491d6fb"/>
    <xsd:import namespace="682cd5c4-efc0-4261-be18-068fa6acf5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43573b-dcdf-43e6-b08e-89721491d6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a155bab-5473-42b1-b20c-ff5c5fb4de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2cd5c4-efc0-4261-be18-068fa6acf58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650101e-0587-4941-97be-bdc55996d338}" ma:internalName="TaxCatchAll" ma:showField="CatchAllData" ma:web="682cd5c4-efc0-4261-be18-068fa6acf5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BD9071-4679-401C-80F9-0218E182ABDE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682cd5c4-efc0-4261-be18-068fa6acf58f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2d43573b-dcdf-43e6-b08e-89721491d6fb"/>
  </ds:schemaRefs>
</ds:datastoreItem>
</file>

<file path=customXml/itemProps2.xml><?xml version="1.0" encoding="utf-8"?>
<ds:datastoreItem xmlns:ds="http://schemas.openxmlformats.org/officeDocument/2006/customXml" ds:itemID="{0FBD4DB2-78B4-4272-A359-4CDAEB8130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16AB5D-A4AD-4B36-BC5B-7EDA08F47D27}">
  <ds:schemaRefs>
    <ds:schemaRef ds:uri="2d43573b-dcdf-43e6-b08e-89721491d6fb"/>
    <ds:schemaRef ds:uri="682cd5c4-efc0-4261-be18-068fa6acf58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Custom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Sarah Parker</cp:lastModifiedBy>
  <cp:revision>1</cp:revision>
  <dcterms:created xsi:type="dcterms:W3CDTF">2018-02-08T08:28:53Z</dcterms:created>
  <dcterms:modified xsi:type="dcterms:W3CDTF">2026-01-18T12:57:12Z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0x01010090E148D53EF84B4487BE022FBC13BA77</vt:lpwstr>
  </property>
  <property fmtid="{D5CDD505-2E9C-101B-9397-08002B2CF9AE}" pid="3" name="MediaServiceImageTags">
    <vt:lpwstr/>
  </property>
</Properties>
</file>