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9720263" cy="176403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5556">
          <p15:clr>
            <a:srgbClr val="000000"/>
          </p15:clr>
        </p15:guide>
        <p15:guide id="2" pos="3061">
          <p15:clr>
            <a:srgbClr val="000000"/>
          </p15:clr>
        </p15:guide>
      </p15:sldGuideLst>
    </p:ext>
    <p:ext uri="http://customooxmlschemas.google.com/">
      <go:slidesCustomData xmlns:go="http://customooxmlschemas.google.com/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jz4Jkq7z9qn5MQZj2OAhVedilU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6C1568-D843-3F61-70A1-94FF6C4A44A6}" v="171" dt="2025-10-08T11:34:19.86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2" d="100"/>
          <a:sy n="32" d="100"/>
        </p:scale>
        <p:origin x="2856" y="19"/>
      </p:cViewPr>
      <p:guideLst>
        <p:guide orient="horz" pos="5556"/>
        <p:guide pos="306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Parker" userId="S::s.parker@stmartinscp.co.uk::729748eb-d271-41e0-8dc8-c88398af26e1" providerId="AD" clId="Web-{D56C1568-D843-3F61-70A1-94FF6C4A44A6}"/>
    <pc:docChg chg="modSld">
      <pc:chgData name="Sarah Parker" userId="S::s.parker@stmartinscp.co.uk::729748eb-d271-41e0-8dc8-c88398af26e1" providerId="AD" clId="Web-{D56C1568-D843-3F61-70A1-94FF6C4A44A6}" dt="2025-10-08T11:34:19.864" v="79" actId="20577"/>
      <pc:docMkLst>
        <pc:docMk/>
      </pc:docMkLst>
      <pc:sldChg chg="modSp">
        <pc:chgData name="Sarah Parker" userId="S::s.parker@stmartinscp.co.uk::729748eb-d271-41e0-8dc8-c88398af26e1" providerId="AD" clId="Web-{D56C1568-D843-3F61-70A1-94FF6C4A44A6}" dt="2025-10-08T11:34:19.864" v="79" actId="20577"/>
        <pc:sldMkLst>
          <pc:docMk/>
          <pc:sldMk cId="0" sldId="256"/>
        </pc:sldMkLst>
        <pc:spChg chg="mod">
          <ac:chgData name="Sarah Parker" userId="S::s.parker@stmartinscp.co.uk::729748eb-d271-41e0-8dc8-c88398af26e1" providerId="AD" clId="Web-{D56C1568-D843-3F61-70A1-94FF6C4A44A6}" dt="2025-10-08T11:32:56.549" v="63" actId="20577"/>
          <ac:spMkLst>
            <pc:docMk/>
            <pc:sldMk cId="0" sldId="256"/>
            <ac:spMk id="209" creationId="{00000000-0000-0000-0000-000000000000}"/>
          </ac:spMkLst>
        </pc:spChg>
        <pc:spChg chg="mod">
          <ac:chgData name="Sarah Parker" userId="S::s.parker@stmartinscp.co.uk::729748eb-d271-41e0-8dc8-c88398af26e1" providerId="AD" clId="Web-{D56C1568-D843-3F61-70A1-94FF6C4A44A6}" dt="2025-10-08T11:34:05.207" v="70" actId="20577"/>
          <ac:spMkLst>
            <pc:docMk/>
            <pc:sldMk cId="0" sldId="256"/>
            <ac:spMk id="212" creationId="{00000000-0000-0000-0000-000000000000}"/>
          </ac:spMkLst>
        </pc:spChg>
        <pc:spChg chg="mod">
          <ac:chgData name="Sarah Parker" userId="S::s.parker@stmartinscp.co.uk::729748eb-d271-41e0-8dc8-c88398af26e1" providerId="AD" clId="Web-{D56C1568-D843-3F61-70A1-94FF6C4A44A6}" dt="2025-10-08T11:34:19.864" v="79" actId="20577"/>
          <ac:spMkLst>
            <pc:docMk/>
            <pc:sldMk cId="0" sldId="256"/>
            <ac:spMk id="217" creationId="{00000000-0000-0000-0000-000000000000}"/>
          </ac:spMkLst>
        </pc:spChg>
        <pc:spChg chg="mod">
          <ac:chgData name="Sarah Parker" userId="S::s.parker@stmartinscp.co.uk::729748eb-d271-41e0-8dc8-c88398af26e1" providerId="AD" clId="Web-{D56C1568-D843-3F61-70A1-94FF6C4A44A6}" dt="2025-10-08T11:32:11.595" v="33" actId="20577"/>
          <ac:spMkLst>
            <pc:docMk/>
            <pc:sldMk cId="0" sldId="256"/>
            <ac:spMk id="219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1AC037-1B19-4268-B98B-6E4282990E9C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AF5770-E747-4D56-9532-83AF696395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48532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476500" y="1241425"/>
            <a:ext cx="184467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2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2140994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99552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78"/>
              <a:buFont typeface="Calibri"/>
              <a:buNone/>
              <a:defRPr sz="637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/>
            </a:lvl1pPr>
            <a:lvl2pPr lvl="1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/>
            </a:lvl2pPr>
            <a:lvl3pPr lvl="2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/>
            </a:lvl3pPr>
            <a:lvl4pPr lvl="3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4pPr>
            <a:lvl5pPr lvl="4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5pPr>
            <a:lvl6pPr lvl="5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6pPr>
            <a:lvl7pPr lvl="6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7pPr>
            <a:lvl8pPr lvl="7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8pPr>
            <a:lvl9pPr lvl="8" algn="ctr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-736172" y="6100353"/>
            <a:ext cx="11192608" cy="8383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529361" y="7365886"/>
            <a:ext cx="14949338" cy="20959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3723254" y="5330706"/>
            <a:ext cx="14949338" cy="6166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78"/>
              <a:buFont typeface="Calibri"/>
              <a:buNone/>
              <a:defRPr sz="6378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2126"/>
              <a:buNone/>
              <a:defRPr sz="2126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913"/>
              <a:buNone/>
              <a:defRPr sz="1912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rgbClr val="888888"/>
              </a:buClr>
              <a:buSzPts val="1701"/>
              <a:buNone/>
              <a:defRPr sz="1701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4131112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920883" y="4695913"/>
            <a:ext cx="4131112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 b="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 b="1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 b="1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9535" y="6443610"/>
            <a:ext cx="4112126" cy="9477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920884" y="4324325"/>
            <a:ext cx="4132378" cy="21192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551"/>
              <a:buNone/>
              <a:defRPr sz="2551" b="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None/>
              <a:defRPr sz="2126" b="1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None/>
              <a:defRPr sz="1912" b="1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920884" y="6443610"/>
            <a:ext cx="4132378" cy="94775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2"/>
              <a:buFont typeface="Calibri"/>
              <a:buNone/>
              <a:defRPr sz="3402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132378" y="2539880"/>
            <a:ext cx="4920883" cy="1253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4627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3402"/>
              <a:buChar char="•"/>
              <a:defRPr sz="3402"/>
            </a:lvl1pPr>
            <a:lvl2pPr marL="914400" lvl="1" indent="-417576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976"/>
              <a:buChar char="•"/>
              <a:defRPr sz="2976"/>
            </a:lvl2pPr>
            <a:lvl3pPr marL="1371600" lvl="2" indent="-390588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Char char="•"/>
              <a:defRPr sz="2551"/>
            </a:lvl3pPr>
            <a:lvl4pPr marL="1828800" lvl="3" indent="-363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4pPr>
            <a:lvl5pPr marL="2286000" lvl="4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5pPr>
            <a:lvl6pPr marL="2743200" lvl="5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6pPr>
            <a:lvl7pPr marL="3200400" lvl="6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7pPr>
            <a:lvl8pPr marL="3657600" lvl="7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8pPr>
            <a:lvl9pPr marL="4114800" lvl="8" indent="-363601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Char char="•"/>
              <a:defRPr sz="2126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9534" y="5292090"/>
            <a:ext cx="3135038" cy="9804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276"/>
              <a:buNone/>
              <a:defRPr sz="1276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402"/>
              <a:buFont typeface="Calibri"/>
              <a:buNone/>
              <a:defRPr sz="3402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132378" y="2539880"/>
            <a:ext cx="4920883" cy="125360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3402"/>
              <a:buFont typeface="Arial"/>
              <a:buNone/>
              <a:defRPr sz="340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976"/>
              <a:buFont typeface="Arial"/>
              <a:buNone/>
              <a:defRPr sz="29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Font typeface="Arial"/>
              <a:buNone/>
              <a:defRPr sz="25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None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9534" y="5292090"/>
            <a:ext cx="3135038" cy="98042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1701"/>
              <a:buNone/>
              <a:defRPr sz="1701"/>
            </a:lvl1pPr>
            <a:lvl2pPr marL="914400" lvl="1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488"/>
              <a:buNone/>
              <a:defRPr sz="1488"/>
            </a:lvl2pPr>
            <a:lvl3pPr marL="1371600" lvl="2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276"/>
              <a:buNone/>
              <a:defRPr sz="1276"/>
            </a:lvl3pPr>
            <a:lvl4pPr marL="1828800" lvl="3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4pPr>
            <a:lvl5pPr marL="2286000" lvl="4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5pPr>
            <a:lvl6pPr marL="2743200" lvl="5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6pPr>
            <a:lvl7pPr marL="3200400" lvl="6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7pPr>
            <a:lvl8pPr marL="3657600" lvl="7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8pPr>
            <a:lvl9pPr marL="4114800" lvl="8" indent="-228600" algn="l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063"/>
              <a:buNone/>
              <a:defRPr sz="1063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77"/>
              <a:buFont typeface="Calibri"/>
              <a:buNone/>
              <a:defRPr sz="467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7576" algn="l" rtl="0">
              <a:lnSpc>
                <a:spcPct val="90000"/>
              </a:lnSpc>
              <a:spcBef>
                <a:spcPts val="1063"/>
              </a:spcBef>
              <a:spcAft>
                <a:spcPts val="0"/>
              </a:spcAft>
              <a:buClr>
                <a:schemeClr val="dk1"/>
              </a:buClr>
              <a:buSzPts val="2976"/>
              <a:buFont typeface="Arial"/>
              <a:buChar char="•"/>
              <a:defRPr sz="297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0588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551"/>
              <a:buFont typeface="Arial"/>
              <a:buChar char="•"/>
              <a:defRPr sz="2551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3600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2126"/>
              <a:buFont typeface="Arial"/>
              <a:buChar char="•"/>
              <a:defRPr sz="212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0075" algn="l" rtl="0">
              <a:lnSpc>
                <a:spcPct val="90000"/>
              </a:lnSpc>
              <a:spcBef>
                <a:spcPts val="532"/>
              </a:spcBef>
              <a:spcAft>
                <a:spcPts val="0"/>
              </a:spcAft>
              <a:buClr>
                <a:schemeClr val="dk1"/>
              </a:buClr>
              <a:buSzPts val="1913"/>
              <a:buFont typeface="Arial"/>
              <a:buChar char="•"/>
              <a:defRPr sz="19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15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76"/>
              <a:buFont typeface="Arial"/>
              <a:buNone/>
              <a:defRPr sz="127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"/>
          <p:cNvSpPr txBox="1"/>
          <p:nvPr/>
        </p:nvSpPr>
        <p:spPr>
          <a:xfrm>
            <a:off x="2226995" y="724818"/>
            <a:ext cx="5314194" cy="107721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57150" cap="flat" cmpd="sng">
            <a:solidFill>
              <a:srgbClr val="2F549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GB" sz="3600" b="1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French</a:t>
            </a:r>
            <a:endParaRPr sz="3600" b="1" i="0" u="none" strike="noStrike" cap="none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en-US" sz="2800" b="0" i="0" u="none" strike="noStrike" cap="none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Learning Pathway</a:t>
            </a:r>
            <a:endParaRPr sz="2800" b="0" i="0" u="none" strike="noStrike" cap="none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1" descr="Magnifying Glass PNG Transparent Images | PNG All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73967" y="33764247"/>
            <a:ext cx="90791" cy="93631"/>
          </a:xfrm>
          <a:prstGeom prst="rect">
            <a:avLst/>
          </a:prstGeom>
          <a:solidFill>
            <a:srgbClr val="FFC1FF"/>
          </a:solidFill>
          <a:ln w="9525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</p:pic>
      <p:grpSp>
        <p:nvGrpSpPr>
          <p:cNvPr id="97" name="Google Shape;97;p1"/>
          <p:cNvGrpSpPr/>
          <p:nvPr/>
        </p:nvGrpSpPr>
        <p:grpSpPr>
          <a:xfrm>
            <a:off x="722402" y="1895293"/>
            <a:ext cx="8387784" cy="15166159"/>
            <a:chOff x="737908" y="1061684"/>
            <a:chExt cx="8387784" cy="15166159"/>
          </a:xfrm>
        </p:grpSpPr>
        <p:grpSp>
          <p:nvGrpSpPr>
            <p:cNvPr id="98" name="Google Shape;98;p1"/>
            <p:cNvGrpSpPr/>
            <p:nvPr/>
          </p:nvGrpSpPr>
          <p:grpSpPr>
            <a:xfrm>
              <a:off x="737908" y="1061684"/>
              <a:ext cx="8387784" cy="15166159"/>
              <a:chOff x="737908" y="1061684"/>
              <a:chExt cx="8387784" cy="15166159"/>
            </a:xfrm>
          </p:grpSpPr>
          <p:sp>
            <p:nvSpPr>
              <p:cNvPr id="128" name="Google Shape;128;p1"/>
              <p:cNvSpPr/>
              <p:nvPr/>
            </p:nvSpPr>
            <p:spPr>
              <a:xfrm>
                <a:off x="7891733" y="15324542"/>
                <a:ext cx="841075" cy="90330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 rot="5400000" flipH="1">
                <a:off x="6856722" y="11017687"/>
                <a:ext cx="2438413" cy="1937043"/>
              </a:xfrm>
              <a:prstGeom prst="blockArc">
                <a:avLst>
                  <a:gd name="adj1" fmla="val 10751443"/>
                  <a:gd name="adj2" fmla="val 21195446"/>
                  <a:gd name="adj3" fmla="val 33183"/>
                </a:avLst>
              </a:pr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0" name="Google Shape;100;p1"/>
              <p:cNvSpPr/>
              <p:nvPr/>
            </p:nvSpPr>
            <p:spPr>
              <a:xfrm>
                <a:off x="2114182" y="14535460"/>
                <a:ext cx="6041404" cy="629747"/>
              </a:xfrm>
              <a:custGeom>
                <a:avLst/>
                <a:gdLst/>
                <a:ahLst/>
                <a:cxnLst/>
                <a:rect l="l" t="t" r="r" b="b"/>
                <a:pathLst>
                  <a:path w="5909338" h="652772" extrusionOk="0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1" name="Google Shape;101;p1"/>
              <p:cNvSpPr/>
              <p:nvPr/>
            </p:nvSpPr>
            <p:spPr>
              <a:xfrm rot="16200000">
                <a:off x="897601" y="12713170"/>
                <a:ext cx="2614814" cy="2289260"/>
              </a:xfrm>
              <a:prstGeom prst="blockArc">
                <a:avLst>
                  <a:gd name="adj1" fmla="val 10726998"/>
                  <a:gd name="adj2" fmla="val 422487"/>
                  <a:gd name="adj3" fmla="val 28397"/>
                </a:avLst>
              </a:pr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7" name="Google Shape;107;p1"/>
              <p:cNvSpPr/>
              <p:nvPr/>
            </p:nvSpPr>
            <p:spPr>
              <a:xfrm rot="16200000">
                <a:off x="676047" y="8335923"/>
                <a:ext cx="3132910" cy="3009187"/>
              </a:xfrm>
              <a:prstGeom prst="blockArc">
                <a:avLst>
                  <a:gd name="adj1" fmla="val 10390161"/>
                  <a:gd name="adj2" fmla="val 708232"/>
                  <a:gd name="adj3" fmla="val 20612"/>
                </a:avLst>
              </a:pr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8" name="Google Shape;108;p1"/>
              <p:cNvSpPr/>
              <p:nvPr/>
            </p:nvSpPr>
            <p:spPr>
              <a:xfrm rot="5400000" flipH="1">
                <a:off x="6301855" y="6459185"/>
                <a:ext cx="2770754" cy="2184400"/>
              </a:xfrm>
              <a:prstGeom prst="blockArc">
                <a:avLst>
                  <a:gd name="adj1" fmla="val 10800000"/>
                  <a:gd name="adj2" fmla="val 419463"/>
                  <a:gd name="adj3" fmla="val 28646"/>
                </a:avLst>
              </a:prstGeom>
              <a:solidFill>
                <a:srgbClr val="FF00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9" name="Google Shape;109;p1"/>
              <p:cNvSpPr/>
              <p:nvPr/>
            </p:nvSpPr>
            <p:spPr>
              <a:xfrm>
                <a:off x="2329738" y="8317745"/>
                <a:ext cx="5357494" cy="604171"/>
              </a:xfrm>
              <a:prstGeom prst="rect">
                <a:avLst/>
              </a:prstGeom>
              <a:solidFill>
                <a:srgbClr val="FF00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" name="Google Shape;110;p1"/>
              <p:cNvSpPr/>
              <p:nvPr/>
            </p:nvSpPr>
            <p:spPr>
              <a:xfrm>
                <a:off x="2027706" y="4091635"/>
                <a:ext cx="5649546" cy="629361"/>
              </a:xfrm>
              <a:prstGeom prst="rect">
                <a:avLst/>
              </a:prstGeom>
              <a:solidFill>
                <a:srgbClr val="FF00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" name="Google Shape;111;p1"/>
              <p:cNvSpPr/>
              <p:nvPr/>
            </p:nvSpPr>
            <p:spPr>
              <a:xfrm rot="16200000">
                <a:off x="7006177" y="1789865"/>
                <a:ext cx="938427" cy="735967"/>
              </a:xfrm>
              <a:prstGeom prst="triangle">
                <a:avLst>
                  <a:gd name="adj" fmla="val 50000"/>
                </a:avLst>
              </a:prstGeom>
              <a:solidFill>
                <a:srgbClr val="FF00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2" name="Google Shape;112;p1"/>
              <p:cNvSpPr/>
              <p:nvPr/>
            </p:nvSpPr>
            <p:spPr>
              <a:xfrm rot="5808833" flipH="1">
                <a:off x="6236487" y="2198730"/>
                <a:ext cx="2847721" cy="2184400"/>
              </a:xfrm>
              <a:prstGeom prst="blockArc">
                <a:avLst>
                  <a:gd name="adj1" fmla="val 10800000"/>
                  <a:gd name="adj2" fmla="val 92052"/>
                  <a:gd name="adj3" fmla="val 28919"/>
                </a:avLst>
              </a:prstGeom>
              <a:solidFill>
                <a:srgbClr val="FF006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3" name="Google Shape;113;p1"/>
              <p:cNvSpPr/>
              <p:nvPr/>
            </p:nvSpPr>
            <p:spPr>
              <a:xfrm>
                <a:off x="2096373" y="10784832"/>
                <a:ext cx="6205263" cy="605162"/>
              </a:xfrm>
              <a:prstGeom prst="rect">
                <a:avLst/>
              </a:prstGeom>
              <a:solidFill>
                <a:srgbClr val="7030A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14" name="Google Shape;114;p1"/>
              <p:cNvGrpSpPr/>
              <p:nvPr/>
            </p:nvGrpSpPr>
            <p:grpSpPr>
              <a:xfrm>
                <a:off x="7910712" y="14153405"/>
                <a:ext cx="1214980" cy="1304869"/>
                <a:chOff x="7317306" y="14137686"/>
                <a:chExt cx="1214980" cy="1304869"/>
              </a:xfrm>
            </p:grpSpPr>
            <p:sp>
              <p:nvSpPr>
                <p:cNvPr id="115" name="Google Shape;115;p1"/>
                <p:cNvSpPr/>
                <p:nvPr/>
              </p:nvSpPr>
              <p:spPr>
                <a:xfrm>
                  <a:off x="7317306" y="14137686"/>
                  <a:ext cx="1214980" cy="1304869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6" name="Google Shape;116;p1"/>
                <p:cNvSpPr/>
                <p:nvPr/>
              </p:nvSpPr>
              <p:spPr>
                <a:xfrm>
                  <a:off x="7530504" y="14313399"/>
                  <a:ext cx="841075" cy="90330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17" name="Google Shape;117;p1"/>
                <p:cNvSpPr txBox="1"/>
                <p:nvPr/>
              </p:nvSpPr>
              <p:spPr>
                <a:xfrm>
                  <a:off x="7510186" y="14590085"/>
                  <a:ext cx="841074" cy="400069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000"/>
                    <a:buFont typeface="Arial"/>
                    <a:buNone/>
                  </a:pPr>
                  <a:r>
                    <a:rPr lang="en-US" sz="2000" b="1" i="0" u="none" strike="noStrike" cap="none" dirty="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LKS2 </a:t>
                  </a:r>
                  <a:endParaRPr sz="1400" b="0" i="0" u="none" strike="noStrike" cap="none" dirty="0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120" name="Google Shape;120;p1"/>
              <p:cNvSpPr/>
              <p:nvPr/>
            </p:nvSpPr>
            <p:spPr>
              <a:xfrm>
                <a:off x="1821964" y="15198822"/>
                <a:ext cx="841075" cy="90330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130" name="Google Shape;130;p1"/>
              <p:cNvGrpSpPr/>
              <p:nvPr/>
            </p:nvGrpSpPr>
            <p:grpSpPr>
              <a:xfrm>
                <a:off x="5648088" y="1061684"/>
                <a:ext cx="1214980" cy="1304869"/>
                <a:chOff x="11111874" y="3500077"/>
                <a:chExt cx="1214980" cy="1304869"/>
              </a:xfrm>
            </p:grpSpPr>
            <p:sp>
              <p:nvSpPr>
                <p:cNvPr id="131" name="Google Shape;131;p1"/>
                <p:cNvSpPr/>
                <p:nvPr/>
              </p:nvSpPr>
              <p:spPr>
                <a:xfrm>
                  <a:off x="11111874" y="3500077"/>
                  <a:ext cx="1214980" cy="1304869"/>
                </a:xfrm>
                <a:prstGeom prst="ellipse">
                  <a:avLst/>
                </a:prstGeom>
                <a:solidFill>
                  <a:srgbClr val="00B0F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2" name="Google Shape;132;p1"/>
                <p:cNvSpPr/>
                <p:nvPr/>
              </p:nvSpPr>
              <p:spPr>
                <a:xfrm>
                  <a:off x="11295708" y="3676904"/>
                  <a:ext cx="841075" cy="903301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2155"/>
                    <a:buFont typeface="Arial"/>
                    <a:buNone/>
                  </a:pPr>
                  <a:endParaRPr sz="2155" b="0" i="0" u="none" strike="noStrike" cap="none">
                    <a:solidFill>
                      <a:schemeClr val="lt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33" name="Google Shape;133;p1"/>
                <p:cNvSpPr txBox="1"/>
                <p:nvPr/>
              </p:nvSpPr>
              <p:spPr>
                <a:xfrm>
                  <a:off x="11226332" y="3854250"/>
                  <a:ext cx="1054602" cy="52322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spAutoFit/>
                </a:bodyPr>
                <a:lstStyle/>
                <a:p>
                  <a:pPr marL="0" marR="0" lvl="0" indent="0" algn="ctr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rPr lang="en-US" sz="1400" b="1" i="0" u="none" strike="noStrike" cap="none" dirty="0">
                      <a:solidFill>
                        <a:schemeClr val="dk1"/>
                      </a:solidFill>
                      <a:latin typeface="Calibri"/>
                      <a:ea typeface="Calibri"/>
                      <a:cs typeface="Calibri"/>
                      <a:sym typeface="Calibri"/>
                    </a:rPr>
                    <a:t>Secondary School</a:t>
                  </a:r>
                  <a:endParaRPr sz="1400" b="1" i="0" u="none" strike="noStrike" cap="none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grpSp>
          <p:nvGrpSpPr>
            <p:cNvPr id="134" name="Google Shape;134;p1"/>
            <p:cNvGrpSpPr/>
            <p:nvPr/>
          </p:nvGrpSpPr>
          <p:grpSpPr>
            <a:xfrm>
              <a:off x="1954648" y="7918878"/>
              <a:ext cx="1214980" cy="1304869"/>
              <a:chOff x="1954648" y="7918878"/>
              <a:chExt cx="1214980" cy="1304869"/>
            </a:xfrm>
          </p:grpSpPr>
          <p:sp>
            <p:nvSpPr>
              <p:cNvPr id="135" name="Google Shape;135;p1"/>
              <p:cNvSpPr/>
              <p:nvPr/>
            </p:nvSpPr>
            <p:spPr>
              <a:xfrm>
                <a:off x="1954648" y="7918878"/>
                <a:ext cx="1214980" cy="1304869"/>
              </a:xfrm>
              <a:prstGeom prst="ellipse">
                <a:avLst/>
              </a:prstGeom>
              <a:solidFill>
                <a:srgbClr val="00B0F0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6" name="Google Shape;136;p1"/>
              <p:cNvSpPr/>
              <p:nvPr/>
            </p:nvSpPr>
            <p:spPr>
              <a:xfrm>
                <a:off x="2134868" y="8090973"/>
                <a:ext cx="841075" cy="903301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155"/>
                  <a:buFont typeface="Arial"/>
                  <a:buNone/>
                </a:pPr>
                <a:endParaRPr sz="2155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7" name="Google Shape;137;p1"/>
              <p:cNvSpPr txBox="1"/>
              <p:nvPr/>
            </p:nvSpPr>
            <p:spPr>
              <a:xfrm>
                <a:off x="2134868" y="8327095"/>
                <a:ext cx="841074" cy="40006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ctr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2000"/>
                  <a:buFont typeface="Arial"/>
                  <a:buNone/>
                </a:pPr>
                <a:r>
                  <a:rPr lang="en-US" sz="2000" b="1" i="0" u="none" strike="noStrike" cap="none" dirty="0">
                    <a:solidFill>
                      <a:schemeClr val="dk1"/>
                    </a:solidFill>
                    <a:latin typeface="Calibri"/>
                    <a:ea typeface="Calibri"/>
                    <a:cs typeface="Calibri"/>
                    <a:sym typeface="Calibri"/>
                  </a:rPr>
                  <a:t>UKS2 </a:t>
                </a:r>
                <a:endParaRPr sz="1400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cxnSp>
        <p:nvCxnSpPr>
          <p:cNvPr id="151" name="Google Shape;151;p1"/>
          <p:cNvCxnSpPr/>
          <p:nvPr/>
        </p:nvCxnSpPr>
        <p:spPr>
          <a:xfrm>
            <a:off x="2939827" y="8323776"/>
            <a:ext cx="1392254" cy="687820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53" name="Google Shape;153;p1"/>
          <p:cNvCxnSpPr/>
          <p:nvPr/>
        </p:nvCxnSpPr>
        <p:spPr>
          <a:xfrm>
            <a:off x="7408356" y="8269612"/>
            <a:ext cx="731724" cy="160050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0" name="Google Shape;160;p1"/>
          <p:cNvCxnSpPr/>
          <p:nvPr/>
        </p:nvCxnSpPr>
        <p:spPr>
          <a:xfrm flipH="1">
            <a:off x="3220202" y="6367411"/>
            <a:ext cx="700200" cy="589800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5" name="Google Shape;165;p1"/>
          <p:cNvCxnSpPr/>
          <p:nvPr/>
        </p:nvCxnSpPr>
        <p:spPr>
          <a:xfrm>
            <a:off x="1608908" y="4032414"/>
            <a:ext cx="978183" cy="934326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7" name="Google Shape;167;p1"/>
          <p:cNvCxnSpPr/>
          <p:nvPr/>
        </p:nvCxnSpPr>
        <p:spPr>
          <a:xfrm flipV="1">
            <a:off x="4973651" y="15683942"/>
            <a:ext cx="135857" cy="760544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69" name="Google Shape;169;p1"/>
          <p:cNvCxnSpPr/>
          <p:nvPr/>
        </p:nvCxnSpPr>
        <p:spPr>
          <a:xfrm flipH="1">
            <a:off x="1562100" y="14560899"/>
            <a:ext cx="1034402" cy="642763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3" name="Google Shape;173;p1"/>
          <p:cNvCxnSpPr/>
          <p:nvPr/>
        </p:nvCxnSpPr>
        <p:spPr>
          <a:xfrm>
            <a:off x="2466191" y="12928614"/>
            <a:ext cx="867941" cy="642012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86" name="Google Shape;186;p1"/>
          <p:cNvCxnSpPr/>
          <p:nvPr/>
        </p:nvCxnSpPr>
        <p:spPr>
          <a:xfrm flipH="1">
            <a:off x="7590330" y="10712208"/>
            <a:ext cx="720492" cy="658364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98" name="Google Shape;198;p1"/>
          <p:cNvCxnSpPr/>
          <p:nvPr/>
        </p:nvCxnSpPr>
        <p:spPr>
          <a:xfrm>
            <a:off x="7085001" y="12945295"/>
            <a:ext cx="1225821" cy="451314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1" name="Google Shape;201;p1"/>
          <p:cNvCxnSpPr/>
          <p:nvPr/>
        </p:nvCxnSpPr>
        <p:spPr>
          <a:xfrm>
            <a:off x="6103769" y="4247669"/>
            <a:ext cx="244618" cy="510394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03" name="Google Shape;94;p1"/>
          <p:cNvSpPr txBox="1"/>
          <p:nvPr/>
        </p:nvSpPr>
        <p:spPr>
          <a:xfrm>
            <a:off x="722402" y="3614442"/>
            <a:ext cx="2201680" cy="30773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Y6 Spring</a:t>
            </a:r>
          </a:p>
        </p:txBody>
      </p:sp>
      <p:sp>
        <p:nvSpPr>
          <p:cNvPr id="207" name="Google Shape;94;p1"/>
          <p:cNvSpPr txBox="1"/>
          <p:nvPr/>
        </p:nvSpPr>
        <p:spPr>
          <a:xfrm>
            <a:off x="3869868" y="16566420"/>
            <a:ext cx="2201680" cy="73862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Y3 Autumn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b="1" dirty="0">
                <a:latin typeface="Calibri"/>
                <a:ea typeface="Calibri"/>
                <a:cs typeface="Calibri"/>
                <a:sym typeface="Calibri"/>
              </a:rPr>
              <a:t>1.I am learning French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b="1" dirty="0">
                <a:latin typeface="Calibri"/>
                <a:ea typeface="Calibri"/>
                <a:cs typeface="Calibri"/>
                <a:sym typeface="Calibri"/>
              </a:rPr>
              <a:t>2.Animals</a:t>
            </a: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94;p1"/>
          <p:cNvSpPr txBox="1"/>
          <p:nvPr/>
        </p:nvSpPr>
        <p:spPr>
          <a:xfrm>
            <a:off x="4820481" y="12363754"/>
            <a:ext cx="2201680" cy="73862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Y4 Autumn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n-GB" b="1" dirty="0">
                <a:latin typeface="Calibri"/>
                <a:ea typeface="Calibri"/>
                <a:cs typeface="Calibri"/>
                <a:sym typeface="Calibri"/>
              </a:rPr>
              <a:t>Seasons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n-GB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Vegetables </a:t>
            </a:r>
          </a:p>
        </p:txBody>
      </p:sp>
      <p:sp>
        <p:nvSpPr>
          <p:cNvPr id="209" name="Google Shape;94;p1"/>
          <p:cNvSpPr txBox="1"/>
          <p:nvPr/>
        </p:nvSpPr>
        <p:spPr>
          <a:xfrm>
            <a:off x="651703" y="7738002"/>
            <a:ext cx="2201680" cy="73862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Y5 Autumn</a:t>
            </a: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GB" b="1" dirty="0">
                <a:latin typeface="Calibri"/>
                <a:ea typeface="Calibri"/>
                <a:cs typeface="Calibri"/>
                <a:sym typeface="Calibri"/>
              </a:rPr>
              <a:t>What's the Weather</a:t>
            </a:r>
            <a:endParaRPr lang="en-GB" b="1" dirty="0">
              <a:latin typeface="Calibri"/>
              <a:ea typeface="Calibri"/>
              <a:cs typeface="Calibri"/>
            </a:endParaRP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GB" b="1" dirty="0">
                <a:latin typeface="Calibri"/>
                <a:ea typeface="Calibri"/>
                <a:cs typeface="Calibri"/>
                <a:sym typeface="Calibri"/>
              </a:rPr>
              <a:t>The Date</a:t>
            </a:r>
            <a:endParaRPr lang="en-GB" sz="1400" b="1" i="0" u="none" strike="noStrike" cap="none" dirty="0">
              <a:latin typeface="Calibri"/>
              <a:ea typeface="Calibri"/>
              <a:cs typeface="Calibri"/>
            </a:endParaRPr>
          </a:p>
        </p:txBody>
      </p:sp>
      <p:sp>
        <p:nvSpPr>
          <p:cNvPr id="210" name="Google Shape;94;p1"/>
          <p:cNvSpPr txBox="1"/>
          <p:nvPr/>
        </p:nvSpPr>
        <p:spPr>
          <a:xfrm>
            <a:off x="2876265" y="5896555"/>
            <a:ext cx="2201680" cy="307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Y6 Autumn</a:t>
            </a:r>
          </a:p>
        </p:txBody>
      </p:sp>
      <p:sp>
        <p:nvSpPr>
          <p:cNvPr id="212" name="Google Shape;94;p1"/>
          <p:cNvSpPr txBox="1"/>
          <p:nvPr/>
        </p:nvSpPr>
        <p:spPr>
          <a:xfrm>
            <a:off x="5077945" y="8038707"/>
            <a:ext cx="2201680" cy="73862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Y5 Spring</a:t>
            </a: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GB" b="1" dirty="0">
                <a:latin typeface="Calibri"/>
                <a:ea typeface="Calibri"/>
                <a:cs typeface="Calibri"/>
              </a:rPr>
              <a:t>Do you have a pet?</a:t>
            </a: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GB" b="1" dirty="0">
                <a:latin typeface="Calibri"/>
                <a:ea typeface="Calibri"/>
                <a:cs typeface="Calibri"/>
              </a:rPr>
              <a:t>My Home</a:t>
            </a:r>
            <a:endParaRPr lang="en-GB" sz="1400" b="1" i="0" u="none" strike="noStrike" cap="none" dirty="0">
              <a:latin typeface="Calibri"/>
              <a:ea typeface="Calibri"/>
              <a:cs typeface="Calibri"/>
            </a:endParaRPr>
          </a:p>
        </p:txBody>
      </p:sp>
      <p:sp>
        <p:nvSpPr>
          <p:cNvPr id="213" name="Google Shape;94;p1"/>
          <p:cNvSpPr txBox="1"/>
          <p:nvPr/>
        </p:nvSpPr>
        <p:spPr>
          <a:xfrm>
            <a:off x="7164066" y="9981640"/>
            <a:ext cx="2201680" cy="73862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Y4 Spring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n-GB" b="1" dirty="0">
                <a:latin typeface="Calibri"/>
                <a:ea typeface="Calibri"/>
                <a:cs typeface="Calibri"/>
                <a:sym typeface="Calibri"/>
              </a:rPr>
              <a:t>Presenting myself</a:t>
            </a: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n-GB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My family </a:t>
            </a:r>
          </a:p>
        </p:txBody>
      </p:sp>
      <p:sp>
        <p:nvSpPr>
          <p:cNvPr id="214" name="Google Shape;94;p1"/>
          <p:cNvSpPr txBox="1"/>
          <p:nvPr/>
        </p:nvSpPr>
        <p:spPr>
          <a:xfrm>
            <a:off x="2745614" y="14481128"/>
            <a:ext cx="2201680" cy="52318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Y3 Spring- 1.Instruments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b="1" dirty="0">
                <a:latin typeface="Calibri"/>
                <a:ea typeface="Calibri"/>
                <a:cs typeface="Calibri"/>
                <a:sym typeface="Calibri"/>
              </a:rPr>
              <a:t>2.I am able …</a:t>
            </a: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94;p1"/>
          <p:cNvSpPr txBox="1"/>
          <p:nvPr/>
        </p:nvSpPr>
        <p:spPr>
          <a:xfrm>
            <a:off x="7157513" y="5595492"/>
            <a:ext cx="2201680" cy="7386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Y5 Summer </a:t>
            </a: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US" b="1">
                <a:latin typeface="Calibri"/>
                <a:ea typeface="Calibri"/>
                <a:cs typeface="Calibri"/>
              </a:rPr>
              <a:t>The Olympics</a:t>
            </a:r>
            <a:endParaRPr lang="en-US" b="1" dirty="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eriod"/>
            </a:pPr>
            <a:r>
              <a:rPr lang="en-US" b="1">
                <a:latin typeface="Calibri"/>
                <a:ea typeface="Calibri"/>
                <a:cs typeface="Calibri"/>
                <a:sym typeface="Calibri"/>
              </a:rPr>
              <a:t>Clothes</a:t>
            </a:r>
            <a:endParaRPr lang="en-US" b="1">
              <a:latin typeface="Calibri"/>
              <a:ea typeface="Calibri"/>
              <a:cs typeface="Calibri"/>
            </a:endParaRPr>
          </a:p>
        </p:txBody>
      </p:sp>
      <p:sp>
        <p:nvSpPr>
          <p:cNvPr id="218" name="Google Shape;94;p1"/>
          <p:cNvSpPr txBox="1"/>
          <p:nvPr/>
        </p:nvSpPr>
        <p:spPr>
          <a:xfrm>
            <a:off x="4836973" y="3801329"/>
            <a:ext cx="2201680" cy="30773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Y6 Summer</a:t>
            </a:r>
          </a:p>
        </p:txBody>
      </p:sp>
      <p:sp>
        <p:nvSpPr>
          <p:cNvPr id="219" name="Google Shape;94;p1"/>
          <p:cNvSpPr txBox="1"/>
          <p:nvPr/>
        </p:nvSpPr>
        <p:spPr>
          <a:xfrm>
            <a:off x="2698977" y="10240444"/>
            <a:ext cx="2201680" cy="7386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Y4 Summer</a:t>
            </a: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US" b="1" dirty="0">
                <a:latin typeface="Calibri"/>
                <a:ea typeface="Calibri"/>
                <a:cs typeface="Calibri"/>
              </a:rPr>
              <a:t>At the Tea Room</a:t>
            </a:r>
            <a:endParaRPr lang="en-US" b="1" dirty="0">
              <a:latin typeface="Calibri"/>
              <a:ea typeface="Calibri"/>
              <a:cs typeface="Calibri"/>
              <a:sym typeface="Calibri"/>
            </a:endParaRPr>
          </a:p>
          <a:p>
            <a:pPr marL="342900" indent="-342900" algn="ctr">
              <a:buSzPts val="1400"/>
              <a:buFont typeface="Arial"/>
              <a:buAutoNum type="arabicPeriod"/>
            </a:pPr>
            <a:r>
              <a:rPr lang="en-US" b="1" dirty="0">
                <a:latin typeface="Calibri"/>
                <a:ea typeface="Calibri"/>
                <a:cs typeface="Calibri"/>
                <a:sym typeface="Calibri"/>
              </a:rPr>
              <a:t>In the Classroom</a:t>
            </a:r>
            <a:endParaRPr lang="en-US" sz="1400" b="1" i="0" u="none" strike="noStrike" cap="none" dirty="0">
              <a:latin typeface="Calibri"/>
              <a:ea typeface="Calibri"/>
              <a:cs typeface="Calibri"/>
            </a:endParaRPr>
          </a:p>
        </p:txBody>
      </p:sp>
      <p:sp>
        <p:nvSpPr>
          <p:cNvPr id="220" name="Google Shape;94;p1"/>
          <p:cNvSpPr txBox="1"/>
          <p:nvPr/>
        </p:nvSpPr>
        <p:spPr>
          <a:xfrm>
            <a:off x="210694" y="12386547"/>
            <a:ext cx="2201680" cy="73862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headEnd type="none" w="sm" len="sm"/>
            <a:tailEnd type="none" w="sm" len="sm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Y3 Summer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1" dirty="0">
                <a:latin typeface="Calibri"/>
                <a:ea typeface="Calibri"/>
                <a:cs typeface="Calibri"/>
                <a:sym typeface="Calibri"/>
              </a:rPr>
              <a:t>1. Fruit  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b="1" dirty="0">
                <a:latin typeface="Calibri"/>
                <a:ea typeface="Calibri"/>
                <a:cs typeface="Calibri"/>
                <a:sym typeface="Calibri"/>
              </a:rPr>
              <a:t>2. Ice-creams</a:t>
            </a:r>
            <a:endParaRPr sz="1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100;p1"/>
          <p:cNvSpPr/>
          <p:nvPr/>
        </p:nvSpPr>
        <p:spPr>
          <a:xfrm>
            <a:off x="2217165" y="13402943"/>
            <a:ext cx="6041404" cy="629747"/>
          </a:xfrm>
          <a:custGeom>
            <a:avLst/>
            <a:gdLst/>
            <a:ahLst/>
            <a:cxnLst/>
            <a:rect l="l" t="t" r="r" b="b"/>
            <a:pathLst>
              <a:path w="5909338" h="652772" extrusionOk="0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109;p1"/>
          <p:cNvSpPr/>
          <p:nvPr/>
        </p:nvSpPr>
        <p:spPr>
          <a:xfrm>
            <a:off x="2268547" y="7005765"/>
            <a:ext cx="5357494" cy="604171"/>
          </a:xfrm>
          <a:prstGeom prst="rect">
            <a:avLst/>
          </a:prstGeom>
          <a:solidFill>
            <a:srgbClr val="FF006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2155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108;p1"/>
          <p:cNvSpPr/>
          <p:nvPr/>
        </p:nvSpPr>
        <p:spPr>
          <a:xfrm rot="16200000" flipH="1">
            <a:off x="905795" y="5155126"/>
            <a:ext cx="2710374" cy="2184400"/>
          </a:xfrm>
          <a:prstGeom prst="blockArc">
            <a:avLst>
              <a:gd name="adj1" fmla="val 10800000"/>
              <a:gd name="adj2" fmla="val 419463"/>
              <a:gd name="adj3" fmla="val 28646"/>
            </a:avLst>
          </a:prstGeom>
          <a:solidFill>
            <a:srgbClr val="FF0066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55"/>
              <a:buFont typeface="Arial"/>
              <a:buNone/>
            </a:pPr>
            <a:endParaRPr sz="2155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94" name="Google Shape;186;p1"/>
          <p:cNvCxnSpPr/>
          <p:nvPr/>
        </p:nvCxnSpPr>
        <p:spPr>
          <a:xfrm flipH="1" flipV="1">
            <a:off x="1470870" y="10632795"/>
            <a:ext cx="1125632" cy="41330"/>
          </a:xfrm>
          <a:prstGeom prst="straightConnector1">
            <a:avLst/>
          </a:prstGeom>
          <a:noFill/>
          <a:ln w="38100" cap="flat" cmpd="sng">
            <a:solidFill>
              <a:srgbClr val="532476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26" name="Google Shape;201;p1"/>
          <p:cNvCxnSpPr/>
          <p:nvPr/>
        </p:nvCxnSpPr>
        <p:spPr>
          <a:xfrm flipH="1">
            <a:off x="6389397" y="6316485"/>
            <a:ext cx="1719007" cy="554283"/>
          </a:xfrm>
          <a:prstGeom prst="straightConnector1">
            <a:avLst/>
          </a:prstGeom>
          <a:noFill/>
          <a:ln w="38100" cap="flat" cmpd="sng">
            <a:solidFill>
              <a:srgbClr val="C40046"/>
            </a:solidFill>
            <a:prstDash val="solid"/>
            <a:miter lim="800000"/>
            <a:headEnd type="none" w="sm" len="sm"/>
            <a:tailEnd type="oval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43573b-dcdf-43e6-b08e-89721491d6fb">
      <Terms xmlns="http://schemas.microsoft.com/office/infopath/2007/PartnerControls"/>
    </lcf76f155ced4ddcb4097134ff3c332f>
    <TaxCatchAll xmlns="682cd5c4-efc0-4261-be18-068fa6acf58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E148D53EF84B4487BE022FBC13BA77" ma:contentTypeVersion="13" ma:contentTypeDescription="Create a new document." ma:contentTypeScope="" ma:versionID="be099d3fe161cee9818fad2dc0eed07d">
  <xsd:schema xmlns:xsd="http://www.w3.org/2001/XMLSchema" xmlns:xs="http://www.w3.org/2001/XMLSchema" xmlns:p="http://schemas.microsoft.com/office/2006/metadata/properties" xmlns:ns2="2d43573b-dcdf-43e6-b08e-89721491d6fb" xmlns:ns3="682cd5c4-efc0-4261-be18-068fa6acf58f" targetNamespace="http://schemas.microsoft.com/office/2006/metadata/properties" ma:root="true" ma:fieldsID="dfa3084302d7321f99a170797e3c8870" ns2:_="" ns3:_="">
    <xsd:import namespace="2d43573b-dcdf-43e6-b08e-89721491d6fb"/>
    <xsd:import namespace="682cd5c4-efc0-4261-be18-068fa6acf5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Billing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43573b-dcdf-43e6-b08e-89721491d6f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11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1a155bab-5473-42b1-b20c-ff5c5fb4de6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2cd5c4-efc0-4261-be18-068fa6acf58f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6650101e-0587-4941-97be-bdc55996d338}" ma:internalName="TaxCatchAll" ma:showField="CatchAllData" ma:web="682cd5c4-efc0-4261-be18-068fa6acf5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CA7B23-DC66-4910-9F2A-B14DFF3345D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1E80EA-DBC2-4399-8EEE-F7116B6F836B}">
  <ds:schemaRefs>
    <ds:schemaRef ds:uri="http://schemas.microsoft.com/office/2006/documentManagement/types"/>
    <ds:schemaRef ds:uri="http://purl.org/dc/dcmitype/"/>
    <ds:schemaRef ds:uri="http://www.w3.org/XML/1998/namespace"/>
    <ds:schemaRef ds:uri="http://purl.org/dc/terms/"/>
    <ds:schemaRef ds:uri="2d43573b-dcdf-43e6-b08e-89721491d6fb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682cd5c4-efc0-4261-be18-068fa6acf58f"/>
  </ds:schemaRefs>
</ds:datastoreItem>
</file>

<file path=customXml/itemProps3.xml><?xml version="1.0" encoding="utf-8"?>
<ds:datastoreItem xmlns:ds="http://schemas.openxmlformats.org/officeDocument/2006/customXml" ds:itemID="{FAFFF061-482A-458A-A877-23C8A5CBEF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43573b-dcdf-43e6-b08e-89721491d6fb"/>
    <ds:schemaRef ds:uri="682cd5c4-efc0-4261-be18-068fa6acf5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77</Words>
  <Application>Microsoft Office PowerPoint</Application>
  <PresentationFormat>Custom</PresentationFormat>
  <Paragraphs>35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Sarah Parker</cp:lastModifiedBy>
  <cp:revision>29</cp:revision>
  <dcterms:created xsi:type="dcterms:W3CDTF">2018-02-08T08:28:53Z</dcterms:created>
  <dcterms:modified xsi:type="dcterms:W3CDTF">2026-01-18T12:54:00Z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0x01010090E148D53EF84B4487BE022FBC13BA77</vt:lpwstr>
  </property>
  <property fmtid="{D5CDD505-2E9C-101B-9397-08002B2CF9AE}" pid="3" name="MediaServiceImageTags">
    <vt:lpwstr/>
  </property>
</Properties>
</file>