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5" r:id="rId3"/>
    <p:sldId id="281" r:id="rId4"/>
    <p:sldId id="259" r:id="rId5"/>
    <p:sldId id="272" r:id="rId6"/>
    <p:sldId id="273" r:id="rId7"/>
    <p:sldId id="287" r:id="rId8"/>
    <p:sldId id="289" r:id="rId9"/>
    <p:sldId id="285" r:id="rId10"/>
    <p:sldId id="293" r:id="rId11"/>
    <p:sldId id="294" r:id="rId12"/>
    <p:sldId id="292" r:id="rId13"/>
    <p:sldId id="296" r:id="rId14"/>
    <p:sldId id="257" r:id="rId15"/>
    <p:sldId id="258" r:id="rId16"/>
    <p:sldId id="270" r:id="rId17"/>
    <p:sldId id="271" r:id="rId18"/>
    <p:sldId id="261" r:id="rId19"/>
    <p:sldId id="262" r:id="rId20"/>
    <p:sldId id="274" r:id="rId21"/>
    <p:sldId id="299" r:id="rId22"/>
    <p:sldId id="291" r:id="rId23"/>
    <p:sldId id="275" r:id="rId24"/>
    <p:sldId id="276" r:id="rId25"/>
    <p:sldId id="297" r:id="rId26"/>
    <p:sldId id="282" r:id="rId27"/>
    <p:sldId id="260" r:id="rId28"/>
    <p:sldId id="277" r:id="rId29"/>
    <p:sldId id="290" r:id="rId30"/>
    <p:sldId id="286" r:id="rId31"/>
    <p:sldId id="278" r:id="rId32"/>
    <p:sldId id="279" r:id="rId33"/>
    <p:sldId id="280" r:id="rId34"/>
    <p:sldId id="298" r:id="rId35"/>
    <p:sldId id="263" r:id="rId36"/>
    <p:sldId id="264" r:id="rId37"/>
    <p:sldId id="265" r:id="rId38"/>
    <p:sldId id="267" r:id="rId39"/>
    <p:sldId id="266" r:id="rId40"/>
    <p:sldId id="288" r:id="rId41"/>
    <p:sldId id="268" r:id="rId42"/>
    <p:sldId id="269" r:id="rId43"/>
  </p:sldIdLst>
  <p:sldSz cx="9144000" cy="6858000" type="screen4x3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608"/>
    <p:restoredTop sz="94577"/>
  </p:normalViewPr>
  <p:slideViewPr>
    <p:cSldViewPr>
      <p:cViewPr varScale="1">
        <p:scale>
          <a:sx n="69" d="100"/>
          <a:sy n="69" d="100"/>
        </p:scale>
        <p:origin x="486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69CE6-5D4A-4EB3-B5A6-9A1CF0AD09BA}" type="datetimeFigureOut">
              <a:rPr lang="en-GB" smtClean="0"/>
              <a:pPr/>
              <a:t>17/09/2024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A6871-112B-4D32-8BB2-D7749ED836D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4168333"/>
      </p:ext>
    </p:extLst>
  </p:cSld>
  <p:clrMapOvr>
    <a:masterClrMapping/>
  </p:clrMapOvr>
  <p:transition spd="med" advClick="0" advTm="300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69CE6-5D4A-4EB3-B5A6-9A1CF0AD09BA}" type="datetimeFigureOut">
              <a:rPr lang="en-GB" smtClean="0"/>
              <a:pPr/>
              <a:t>17/09/2024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A6871-112B-4D32-8BB2-D7749ED836D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3348675"/>
      </p:ext>
    </p:extLst>
  </p:cSld>
  <p:clrMapOvr>
    <a:masterClrMapping/>
  </p:clrMapOvr>
  <p:transition spd="med" advClick="0" advTm="300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69CE6-5D4A-4EB3-B5A6-9A1CF0AD09BA}" type="datetimeFigureOut">
              <a:rPr lang="en-GB" smtClean="0"/>
              <a:pPr/>
              <a:t>17/09/2024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A6871-112B-4D32-8BB2-D7749ED836D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2470568"/>
      </p:ext>
    </p:extLst>
  </p:cSld>
  <p:clrMapOvr>
    <a:masterClrMapping/>
  </p:clrMapOvr>
  <p:transition spd="med" advClick="0" advTm="3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69CE6-5D4A-4EB3-B5A6-9A1CF0AD09BA}" type="datetimeFigureOut">
              <a:rPr lang="en-GB" smtClean="0"/>
              <a:pPr/>
              <a:t>17/09/2024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A6871-112B-4D32-8BB2-D7749ED836D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3976614"/>
      </p:ext>
    </p:extLst>
  </p:cSld>
  <p:clrMapOvr>
    <a:masterClrMapping/>
  </p:clrMapOvr>
  <p:transition spd="med" advClick="0" advTm="3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69CE6-5D4A-4EB3-B5A6-9A1CF0AD09BA}" type="datetimeFigureOut">
              <a:rPr lang="en-GB" smtClean="0"/>
              <a:pPr/>
              <a:t>17/09/2024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A6871-112B-4D32-8BB2-D7749ED836D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751162"/>
      </p:ext>
    </p:extLst>
  </p:cSld>
  <p:clrMapOvr>
    <a:masterClrMapping/>
  </p:clrMapOvr>
  <p:transition spd="med" advClick="0" advTm="3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69CE6-5D4A-4EB3-B5A6-9A1CF0AD09BA}" type="datetimeFigureOut">
              <a:rPr lang="en-GB" smtClean="0"/>
              <a:pPr/>
              <a:t>17/09/2024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A6871-112B-4D32-8BB2-D7749ED836D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5948443"/>
      </p:ext>
    </p:extLst>
  </p:cSld>
  <p:clrMapOvr>
    <a:masterClrMapping/>
  </p:clrMapOvr>
  <p:transition spd="med" advClick="0" advTm="3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69CE6-5D4A-4EB3-B5A6-9A1CF0AD09BA}" type="datetimeFigureOut">
              <a:rPr lang="en-GB" smtClean="0"/>
              <a:pPr/>
              <a:t>17/09/2024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A6871-112B-4D32-8BB2-D7749ED836D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5076004"/>
      </p:ext>
    </p:extLst>
  </p:cSld>
  <p:clrMapOvr>
    <a:masterClrMapping/>
  </p:clrMapOvr>
  <p:transition spd="med" advClick="0" advTm="300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69CE6-5D4A-4EB3-B5A6-9A1CF0AD09BA}" type="datetimeFigureOut">
              <a:rPr lang="en-GB" smtClean="0"/>
              <a:pPr/>
              <a:t>17/09/2024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A6871-112B-4D32-8BB2-D7749ED836D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3490796"/>
      </p:ext>
    </p:extLst>
  </p:cSld>
  <p:clrMapOvr>
    <a:masterClrMapping/>
  </p:clrMapOvr>
  <p:transition spd="med" advClick="0" advTm="300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69CE6-5D4A-4EB3-B5A6-9A1CF0AD09BA}" type="datetimeFigureOut">
              <a:rPr lang="en-GB" smtClean="0"/>
              <a:pPr/>
              <a:t>17/09/2024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A6871-112B-4D32-8BB2-D7749ED836D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2663857"/>
      </p:ext>
    </p:extLst>
  </p:cSld>
  <p:clrMapOvr>
    <a:masterClrMapping/>
  </p:clrMapOvr>
  <p:transition spd="med" advClick="0" advTm="300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69CE6-5D4A-4EB3-B5A6-9A1CF0AD09BA}" type="datetimeFigureOut">
              <a:rPr lang="en-GB" smtClean="0"/>
              <a:pPr/>
              <a:t>17/09/2024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A6871-112B-4D32-8BB2-D7749ED836D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8757549"/>
      </p:ext>
    </p:extLst>
  </p:cSld>
  <p:clrMapOvr>
    <a:masterClrMapping/>
  </p:clrMapOvr>
  <p:transition spd="med" advClick="0" advTm="300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69CE6-5D4A-4EB3-B5A6-9A1CF0AD09BA}" type="datetimeFigureOut">
              <a:rPr lang="en-GB" smtClean="0"/>
              <a:pPr/>
              <a:t>17/09/2024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A6871-112B-4D32-8BB2-D7749ED836D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7233347"/>
      </p:ext>
    </p:extLst>
  </p:cSld>
  <p:clrMapOvr>
    <a:masterClrMapping/>
  </p:clrMapOvr>
  <p:transition spd="med" advClick="0" advTm="300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869CE6-5D4A-4EB3-B5A6-9A1CF0AD09BA}" type="datetimeFigureOut">
              <a:rPr lang="en-GB" smtClean="0"/>
              <a:pPr/>
              <a:t>17/09/2024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AA6871-112B-4D32-8BB2-D7749ED836D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18112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 advClick="0" advTm="3000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0000"/>
            </a:gs>
            <a:gs pos="7000">
              <a:srgbClr val="0A128C"/>
            </a:gs>
            <a:gs pos="18000">
              <a:srgbClr val="181CC7"/>
            </a:gs>
            <a:gs pos="37000">
              <a:srgbClr val="7005D4"/>
            </a:gs>
            <a:gs pos="70000">
              <a:srgbClr val="8C3D9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b="1" dirty="0"/>
              <a:t>Design and Technology Portfolio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b="1" dirty="0">
                <a:solidFill>
                  <a:schemeClr val="tx1"/>
                </a:solidFill>
              </a:rPr>
              <a:t>St Martin’s Catholic Primary School</a:t>
            </a:r>
          </a:p>
        </p:txBody>
      </p:sp>
    </p:spTree>
    <p:extLst>
      <p:ext uri="{BB962C8B-B14F-4D97-AF65-F5344CB8AC3E}">
        <p14:creationId xmlns:p14="http://schemas.microsoft.com/office/powerpoint/2010/main" val="3271337802"/>
      </p:ext>
    </p:extLst>
  </p:cSld>
  <p:clrMapOvr>
    <a:masterClrMapping/>
  </p:clrMapOvr>
  <p:transition spd="med" advClick="0" advTm="3000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CF44E2-0B7F-E526-972D-7E2556C11E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text, paper, paper product, sketch&#10;&#10;Description automatically generated">
            <a:extLst>
              <a:ext uri="{FF2B5EF4-FFF2-40B4-BE49-F238E27FC236}">
                <a16:creationId xmlns:a16="http://schemas.microsoft.com/office/drawing/2014/main" id="{A7267500-4B26-E944-42B6-03967868DE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360107" y="-1085468"/>
            <a:ext cx="6423788" cy="9144000"/>
          </a:xfrm>
        </p:spPr>
      </p:pic>
    </p:spTree>
    <p:extLst>
      <p:ext uri="{BB962C8B-B14F-4D97-AF65-F5344CB8AC3E}">
        <p14:creationId xmlns:p14="http://schemas.microsoft.com/office/powerpoint/2010/main" val="1870015140"/>
      </p:ext>
    </p:extLst>
  </p:cSld>
  <p:clrMapOvr>
    <a:masterClrMapping/>
  </p:clrMapOvr>
  <p:transition spd="med" advClick="0" advTm="3000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283088-CE10-1AA8-7EAA-FF9A0E9D9A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text, collage, screenshot, person&#10;&#10;Description automatically generated">
            <a:extLst>
              <a:ext uri="{FF2B5EF4-FFF2-40B4-BE49-F238E27FC236}">
                <a16:creationId xmlns:a16="http://schemas.microsoft.com/office/drawing/2014/main" id="{684F57C2-44E5-1AB4-4EDC-B66AF67731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45025" y="-1115614"/>
            <a:ext cx="6253951" cy="9144000"/>
          </a:xfrm>
        </p:spPr>
      </p:pic>
    </p:spTree>
    <p:extLst>
      <p:ext uri="{BB962C8B-B14F-4D97-AF65-F5344CB8AC3E}">
        <p14:creationId xmlns:p14="http://schemas.microsoft.com/office/powerpoint/2010/main" val="3097880018"/>
      </p:ext>
    </p:extLst>
  </p:cSld>
  <p:clrMapOvr>
    <a:masterClrMapping/>
  </p:clrMapOvr>
  <p:transition spd="med" advClick="0" advTm="3000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8F56F2-DB22-EFAC-4AEA-07347CC3AD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collage, human face, paper, text&#10;&#10;Description automatically generated">
            <a:extLst>
              <a:ext uri="{FF2B5EF4-FFF2-40B4-BE49-F238E27FC236}">
                <a16:creationId xmlns:a16="http://schemas.microsoft.com/office/drawing/2014/main" id="{71A17329-51AC-79E7-A92A-1AFF43424D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67471" y="-1134815"/>
            <a:ext cx="6232027" cy="9166968"/>
          </a:xfrm>
        </p:spPr>
      </p:pic>
    </p:spTree>
    <p:extLst>
      <p:ext uri="{BB962C8B-B14F-4D97-AF65-F5344CB8AC3E}">
        <p14:creationId xmlns:p14="http://schemas.microsoft.com/office/powerpoint/2010/main" val="1849140379"/>
      </p:ext>
    </p:extLst>
  </p:cSld>
  <p:clrMapOvr>
    <a:masterClrMapping/>
  </p:clrMapOvr>
  <p:transition spd="med" advClick="0" advTm="3000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Spring Term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Products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31828817"/>
      </p:ext>
    </p:extLst>
  </p:cSld>
  <p:clrMapOvr>
    <a:masterClrMapping/>
  </p:clrMapOvr>
  <p:transition spd="med" advClick="0" advTm="3000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89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8763"/>
            <a:ext cx="9144000" cy="63404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60635374"/>
      </p:ext>
    </p:extLst>
  </p:cSld>
  <p:clrMapOvr>
    <a:masterClrMapping/>
  </p:clrMapOvr>
  <p:transition spd="med" advClick="0" advTm="3000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89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1138"/>
            <a:ext cx="9144000" cy="64341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93203097"/>
      </p:ext>
    </p:extLst>
  </p:cSld>
  <p:clrMapOvr>
    <a:masterClrMapping/>
  </p:clrMapOvr>
  <p:transition spd="med" advClick="0" advTm="3000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03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0188"/>
            <a:ext cx="9144000" cy="63976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45657835"/>
      </p:ext>
    </p:extLst>
  </p:cSld>
  <p:clrMapOvr>
    <a:masterClrMapping/>
  </p:clrMapOvr>
  <p:transition spd="med" advClick="0" advTm="3000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03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2275"/>
            <a:ext cx="9144000" cy="60134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87724386"/>
      </p:ext>
    </p:extLst>
  </p:cSld>
  <p:clrMapOvr>
    <a:masterClrMapping/>
  </p:clrMapOvr>
  <p:transition spd="med" advClick="0" advTm="3000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89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2425"/>
            <a:ext cx="9144000" cy="61515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72203712"/>
      </p:ext>
    </p:extLst>
  </p:cSld>
  <p:clrMapOvr>
    <a:masterClrMapping/>
  </p:clrMapOvr>
  <p:transition spd="med" advClick="0" advTm="3000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89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3838"/>
            <a:ext cx="9144000" cy="64087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56189754"/>
      </p:ext>
    </p:extLst>
  </p:cSld>
  <p:clrMapOvr>
    <a:masterClrMapping/>
  </p:clrMapOvr>
  <p:transition spd="med" advClick="0" advTm="3000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Autumn Term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Moving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50386395"/>
      </p:ext>
    </p:extLst>
  </p:cSld>
  <p:clrMapOvr>
    <a:masterClrMapping/>
  </p:clrMapOvr>
  <p:transition spd="med" advClick="0" advTm="3000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04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7038"/>
            <a:ext cx="9144000" cy="60039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47277965"/>
      </p:ext>
    </p:extLst>
  </p:cSld>
  <p:clrMapOvr>
    <a:masterClrMapping/>
  </p:clrMapOvr>
  <p:transition spd="med" advClick="0" advTm="3000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587994" y="-1131209"/>
            <a:ext cx="6001939" cy="9073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452599"/>
      </p:ext>
    </p:extLst>
  </p:cSld>
  <p:clrMapOvr>
    <a:masterClrMapping/>
  </p:clrMapOvr>
  <p:transition spd="med" advClick="0" advTm="3000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719EAD-4807-9F31-1BE5-EC3FA7054D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screenshot, collage, boat, person&#10;&#10;Description automatically generated">
            <a:extLst>
              <a:ext uri="{FF2B5EF4-FFF2-40B4-BE49-F238E27FC236}">
                <a16:creationId xmlns:a16="http://schemas.microsoft.com/office/drawing/2014/main" id="{CFBB6F45-54E3-CEC5-06FE-F812759DF6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3240"/>
            <a:ext cx="9144000" cy="6482953"/>
          </a:xfrm>
        </p:spPr>
      </p:pic>
    </p:spTree>
    <p:extLst>
      <p:ext uri="{BB962C8B-B14F-4D97-AF65-F5344CB8AC3E}">
        <p14:creationId xmlns:p14="http://schemas.microsoft.com/office/powerpoint/2010/main" val="1502297566"/>
      </p:ext>
    </p:extLst>
  </p:cSld>
  <p:clrMapOvr>
    <a:masterClrMapping/>
  </p:clrMapOvr>
  <p:transition spd="med" advClick="0" advTm="3000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04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125"/>
            <a:ext cx="9144000" cy="63817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57700077"/>
      </p:ext>
    </p:extLst>
  </p:cSld>
  <p:clrMapOvr>
    <a:masterClrMapping/>
  </p:clrMapOvr>
  <p:transition spd="med" advClick="0" advTm="3000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04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4338"/>
            <a:ext cx="9144000" cy="60293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4189434"/>
      </p:ext>
    </p:extLst>
  </p:cSld>
  <p:clrMapOvr>
    <a:masterClrMapping/>
  </p:clrMapOvr>
  <p:transition spd="med" advClick="0" advTm="3000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Summer Term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Food Technology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36149433"/>
      </p:ext>
    </p:extLst>
  </p:cSld>
  <p:clrMapOvr>
    <a:masterClrMapping/>
  </p:clrMapOvr>
  <p:transition spd="med" advClick="0" advTm="3000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indoor, items, different&#10;&#10;Description automatically generated">
            <a:extLst>
              <a:ext uri="{FF2B5EF4-FFF2-40B4-BE49-F238E27FC236}">
                <a16:creationId xmlns:a16="http://schemas.microsoft.com/office/drawing/2014/main" id="{CF8A8EAE-EE5A-82B6-D4B1-A0287CFB9FD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8916"/>
            <a:ext cx="9168137" cy="6176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779007"/>
      </p:ext>
    </p:extLst>
  </p:cSld>
  <p:clrMapOvr>
    <a:masterClrMapping/>
  </p:clrMapOvr>
  <p:transition spd="med" advClick="0" advTm="3000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89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913"/>
            <a:ext cx="9144000" cy="64785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81715891"/>
      </p:ext>
    </p:extLst>
  </p:cSld>
  <p:clrMapOvr>
    <a:masterClrMapping/>
  </p:clrMapOvr>
  <p:transition spd="med" advClick="0" advTm="3000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62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79413"/>
            <a:ext cx="9144000" cy="6099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Click="0" advTm="3000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llage of photos of food&#10;&#10;Description automatically generated with low confidence">
            <a:extLst>
              <a:ext uri="{FF2B5EF4-FFF2-40B4-BE49-F238E27FC236}">
                <a16:creationId xmlns:a16="http://schemas.microsoft.com/office/drawing/2014/main" id="{544E9F89-278D-29A2-5A05-EE468D37ED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7523"/>
            <a:ext cx="9144000" cy="6482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333015"/>
      </p:ext>
    </p:extLst>
  </p:cSld>
  <p:clrMapOvr>
    <a:masterClrMapping/>
  </p:clrMapOvr>
  <p:transition spd="med" advClick="0" advTm="3000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aphical user interface&#10;&#10;Description automatically generated">
            <a:extLst>
              <a:ext uri="{FF2B5EF4-FFF2-40B4-BE49-F238E27FC236}">
                <a16:creationId xmlns:a16="http://schemas.microsoft.com/office/drawing/2014/main" id="{1EBAFCA3-1257-FA0B-7DCD-74A15A6A031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4321"/>
            <a:ext cx="9144000" cy="5889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139477"/>
      </p:ext>
    </p:extLst>
  </p:cSld>
  <p:clrMapOvr>
    <a:masterClrMapping/>
  </p:clrMapOvr>
  <p:transition spd="med" advClick="0" advTm="3000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B66C12-D07F-7466-7719-4BCAC4AEEB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1DD80C79-981D-5212-5333-7608B747AB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47823" y="-1112816"/>
            <a:ext cx="6248355" cy="9144000"/>
          </a:xfrm>
        </p:spPr>
      </p:pic>
    </p:spTree>
    <p:extLst>
      <p:ext uri="{BB962C8B-B14F-4D97-AF65-F5344CB8AC3E}">
        <p14:creationId xmlns:p14="http://schemas.microsoft.com/office/powerpoint/2010/main" val="968369243"/>
      </p:ext>
    </p:extLst>
  </p:cSld>
  <p:clrMapOvr>
    <a:masterClrMapping/>
  </p:clrMapOvr>
  <p:transition spd="med" advClick="0" advTm="3000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62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98463"/>
            <a:ext cx="9144000" cy="6061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Click="0" advTm="3000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63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503238"/>
            <a:ext cx="9144000" cy="58499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Click="0" advTm="3000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ollage of food on a table&#10;&#10;Description automatically generated with low confidence">
            <a:extLst>
              <a:ext uri="{FF2B5EF4-FFF2-40B4-BE49-F238E27FC236}">
                <a16:creationId xmlns:a16="http://schemas.microsoft.com/office/drawing/2014/main" id="{232A75CD-D5A3-AA6D-184C-6946524581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746" y="188640"/>
            <a:ext cx="9191492" cy="6480720"/>
          </a:xfrm>
          <a:prstGeom prst="rect">
            <a:avLst/>
          </a:prstGeom>
        </p:spPr>
      </p:pic>
    </p:spTree>
  </p:cSld>
  <p:clrMapOvr>
    <a:masterClrMapping/>
  </p:clrMapOvr>
  <p:transition spd="med" advClick="0" advTm="3000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Extra curricular 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Design Technology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91704716"/>
      </p:ext>
    </p:extLst>
  </p:cSld>
  <p:clrMapOvr>
    <a:masterClrMapping/>
  </p:clrMapOvr>
  <p:transition spd="med" advClick="0" advTm="3000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89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6550"/>
            <a:ext cx="9144000" cy="61849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97331485"/>
      </p:ext>
    </p:extLst>
  </p:cSld>
  <p:clrMapOvr>
    <a:masterClrMapping/>
  </p:clrMapOvr>
  <p:transition spd="med" advClick="0" advTm="3000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89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2250"/>
            <a:ext cx="9144000" cy="641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90272594"/>
      </p:ext>
    </p:extLst>
  </p:cSld>
  <p:clrMapOvr>
    <a:masterClrMapping/>
  </p:clrMapOvr>
  <p:transition spd="med" advClick="0" advTm="3000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89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3525"/>
            <a:ext cx="9144000" cy="63309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85417004"/>
      </p:ext>
    </p:extLst>
  </p:cSld>
  <p:clrMapOvr>
    <a:masterClrMapping/>
  </p:clrMapOvr>
  <p:transition spd="med" advClick="0" advTm="3000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90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9413"/>
            <a:ext cx="9144000" cy="60991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37699688"/>
      </p:ext>
    </p:extLst>
  </p:cSld>
  <p:clrMapOvr>
    <a:masterClrMapping/>
  </p:clrMapOvr>
  <p:transition spd="med" advClick="0" advTm="3000"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90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72701445"/>
      </p:ext>
    </p:extLst>
  </p:cSld>
  <p:clrMapOvr>
    <a:masterClrMapping/>
  </p:clrMapOvr>
  <p:transition spd="med" advClick="0" advTm="3000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89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575"/>
            <a:ext cx="9144000" cy="65452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48540617"/>
      </p:ext>
    </p:extLst>
  </p:cSld>
  <p:clrMapOvr>
    <a:masterClrMapping/>
  </p:clrMapOvr>
  <p:transition spd="med" advClick="0" advTm="3000"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AEFAE8-0612-0606-C167-3DC74BF5C7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timeline&#10;&#10;Description automatically generated">
            <a:extLst>
              <a:ext uri="{FF2B5EF4-FFF2-40B4-BE49-F238E27FC236}">
                <a16:creationId xmlns:a16="http://schemas.microsoft.com/office/drawing/2014/main" id="{5294EB23-6C32-4E3C-31FB-19CADE5AD1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00283" y="-1133647"/>
            <a:ext cx="6335431" cy="9152002"/>
          </a:xfrm>
        </p:spPr>
      </p:pic>
    </p:spTree>
    <p:extLst>
      <p:ext uri="{BB962C8B-B14F-4D97-AF65-F5344CB8AC3E}">
        <p14:creationId xmlns:p14="http://schemas.microsoft.com/office/powerpoint/2010/main" val="1208858057"/>
      </p:ext>
    </p:extLst>
  </p:cSld>
  <p:clrMapOvr>
    <a:masterClrMapping/>
  </p:clrMapOvr>
  <p:transition spd="med" advClick="0" advTm="3000"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90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5613"/>
            <a:ext cx="9144000" cy="59467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12239230"/>
      </p:ext>
    </p:extLst>
  </p:cSld>
  <p:clrMapOvr>
    <a:masterClrMapping/>
  </p:clrMapOvr>
  <p:transition spd="med" advClick="0" advTm="3000"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90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9144000" cy="6064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08169536"/>
      </p:ext>
    </p:extLst>
  </p:cSld>
  <p:clrMapOvr>
    <a:masterClrMapping/>
  </p:clrMapOvr>
  <p:transition spd="med" advClick="0" advTm="3000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03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1788"/>
            <a:ext cx="9144000" cy="61928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78744273"/>
      </p:ext>
    </p:extLst>
  </p:cSld>
  <p:clrMapOvr>
    <a:masterClrMapping/>
  </p:clrMapOvr>
  <p:transition spd="med" advClick="0" advTm="3000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03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3850"/>
            <a:ext cx="9144000" cy="6210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72910230"/>
      </p:ext>
    </p:extLst>
  </p:cSld>
  <p:clrMapOvr>
    <a:masterClrMapping/>
  </p:clrMapOvr>
  <p:transition spd="med" advClick="0" advTm="3000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631F1-3115-9D98-D680-57F505646D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D6A6337F-77AF-E78D-4F59-9013585BAA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74938"/>
            <a:ext cx="9143999" cy="6423965"/>
          </a:xfrm>
        </p:spPr>
      </p:pic>
    </p:spTree>
    <p:extLst>
      <p:ext uri="{BB962C8B-B14F-4D97-AF65-F5344CB8AC3E}">
        <p14:creationId xmlns:p14="http://schemas.microsoft.com/office/powerpoint/2010/main" val="3631015699"/>
      </p:ext>
    </p:extLst>
  </p:cSld>
  <p:clrMapOvr>
    <a:masterClrMapping/>
  </p:clrMapOvr>
  <p:transition spd="med" advClick="0" advTm="3000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6A6D78-E265-C528-D2A8-E77BC7D7EC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Diagram, schematic&#10;&#10;Description automatically generated">
            <a:extLst>
              <a:ext uri="{FF2B5EF4-FFF2-40B4-BE49-F238E27FC236}">
                <a16:creationId xmlns:a16="http://schemas.microsoft.com/office/drawing/2014/main" id="{3BC6D100-D2EE-2C72-AFA3-D7EBEA559D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320559" y="-1045921"/>
            <a:ext cx="6492422" cy="9133540"/>
          </a:xfrm>
        </p:spPr>
      </p:pic>
    </p:spTree>
    <p:extLst>
      <p:ext uri="{BB962C8B-B14F-4D97-AF65-F5344CB8AC3E}">
        <p14:creationId xmlns:p14="http://schemas.microsoft.com/office/powerpoint/2010/main" val="1985173401"/>
      </p:ext>
    </p:extLst>
  </p:cSld>
  <p:clrMapOvr>
    <a:masterClrMapping/>
  </p:clrMapOvr>
  <p:transition spd="med" advClick="0" advTm="3000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B53BA71B-34D4-CFAA-863E-AC9EA520408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377470" y="-1080818"/>
            <a:ext cx="6389061" cy="914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950253"/>
      </p:ext>
    </p:extLst>
  </p:cSld>
  <p:clrMapOvr>
    <a:masterClrMapping/>
  </p:clrMapOvr>
  <p:transition spd="med" advClick="0" advTm="3000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Droplet</Template>
  <TotalTime>97</TotalTime>
  <Words>23</Words>
  <Application>Microsoft Office PowerPoint</Application>
  <PresentationFormat>On-screen Show (4:3)</PresentationFormat>
  <Paragraphs>10</Paragraphs>
  <Slides>42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5" baseType="lpstr">
      <vt:lpstr>Arial</vt:lpstr>
      <vt:lpstr>Calibri</vt:lpstr>
      <vt:lpstr>Office Theme</vt:lpstr>
      <vt:lpstr>Design and Technology Portfolio</vt:lpstr>
      <vt:lpstr>Autumn Term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Spring Term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Summer Term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Extra curricular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School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Design and Technology Portfolio</dc:title>
  <dc:creator>Michael Forber</dc:creator>
  <cp:lastModifiedBy>Karen Forber</cp:lastModifiedBy>
  <cp:revision>20</cp:revision>
  <dcterms:created xsi:type="dcterms:W3CDTF">2022-02-22T09:04:12Z</dcterms:created>
  <dcterms:modified xsi:type="dcterms:W3CDTF">2024-09-17T16:34:41Z</dcterms:modified>
</cp:coreProperties>
</file>