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83" r:id="rId3"/>
    <p:sldId id="312" r:id="rId4"/>
    <p:sldId id="257" r:id="rId5"/>
    <p:sldId id="258" r:id="rId6"/>
    <p:sldId id="259" r:id="rId7"/>
    <p:sldId id="261" r:id="rId8"/>
    <p:sldId id="304" r:id="rId9"/>
    <p:sldId id="274" r:id="rId10"/>
    <p:sldId id="306" r:id="rId11"/>
    <p:sldId id="305" r:id="rId12"/>
    <p:sldId id="313" r:id="rId13"/>
    <p:sldId id="318" r:id="rId14"/>
    <p:sldId id="260" r:id="rId15"/>
    <p:sldId id="290" r:id="rId16"/>
    <p:sldId id="319" r:id="rId17"/>
    <p:sldId id="302" r:id="rId18"/>
    <p:sldId id="285" r:id="rId19"/>
    <p:sldId id="284" r:id="rId20"/>
    <p:sldId id="303" r:id="rId21"/>
    <p:sldId id="314" r:id="rId22"/>
    <p:sldId id="301" r:id="rId23"/>
    <p:sldId id="298" r:id="rId24"/>
    <p:sldId id="295" r:id="rId25"/>
    <p:sldId id="321" r:id="rId26"/>
    <p:sldId id="297" r:id="rId27"/>
    <p:sldId id="296" r:id="rId28"/>
    <p:sldId id="317" r:id="rId29"/>
    <p:sldId id="315" r:id="rId30"/>
    <p:sldId id="299" r:id="rId31"/>
    <p:sldId id="300" r:id="rId32"/>
    <p:sldId id="262" r:id="rId33"/>
    <p:sldId id="263" r:id="rId34"/>
    <p:sldId id="264" r:id="rId35"/>
    <p:sldId id="291" r:id="rId36"/>
    <p:sldId id="265" r:id="rId37"/>
    <p:sldId id="266" r:id="rId38"/>
    <p:sldId id="267" r:id="rId39"/>
    <p:sldId id="268" r:id="rId40"/>
    <p:sldId id="269" r:id="rId41"/>
    <p:sldId id="316" r:id="rId42"/>
    <p:sldId id="270" r:id="rId43"/>
    <p:sldId id="310" r:id="rId44"/>
    <p:sldId id="294" r:id="rId45"/>
    <p:sldId id="292" r:id="rId46"/>
    <p:sldId id="271" r:id="rId47"/>
    <p:sldId id="272" r:id="rId48"/>
    <p:sldId id="273" r:id="rId49"/>
    <p:sldId id="309" r:id="rId50"/>
    <p:sldId id="275" r:id="rId51"/>
    <p:sldId id="277" r:id="rId52"/>
    <p:sldId id="278" r:id="rId53"/>
    <p:sldId id="276" r:id="rId54"/>
    <p:sldId id="279" r:id="rId55"/>
    <p:sldId id="280" r:id="rId56"/>
    <p:sldId id="281" r:id="rId57"/>
    <p:sldId id="282" r:id="rId58"/>
    <p:sldId id="289" r:id="rId59"/>
    <p:sldId id="311" r:id="rId60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>
      <p:cViewPr varScale="1">
        <p:scale>
          <a:sx n="117" d="100"/>
          <a:sy n="117" d="100"/>
        </p:scale>
        <p:origin x="1480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F6E38-7F79-4A5F-BC32-C3CF517A4C02}" type="datetimeFigureOut">
              <a:rPr lang="en-GB" smtClean="0"/>
              <a:pPr/>
              <a:t>21/09/2024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94E43-4E98-4AC3-BE45-0F4C1760DAC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43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F6E38-7F79-4A5F-BC32-C3CF517A4C02}" type="datetimeFigureOut">
              <a:rPr lang="en-GB" smtClean="0"/>
              <a:pPr/>
              <a:t>21/09/2024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94E43-4E98-4AC3-BE45-0F4C1760DAC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65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F6E38-7F79-4A5F-BC32-C3CF517A4C02}" type="datetimeFigureOut">
              <a:rPr lang="en-GB" smtClean="0"/>
              <a:pPr/>
              <a:t>21/09/2024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94E43-4E98-4AC3-BE45-0F4C1760DAC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013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69CE6-5D4A-4EB3-B5A6-9A1CF0AD09BA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21/09/2024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6871-112B-4D32-8BB2-D7749ED836DB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94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69CE6-5D4A-4EB3-B5A6-9A1CF0AD09BA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21/09/2024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6871-112B-4D32-8BB2-D7749ED836DB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00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69CE6-5D4A-4EB3-B5A6-9A1CF0AD09BA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21/09/2024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6871-112B-4D32-8BB2-D7749ED836DB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69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69CE6-5D4A-4EB3-B5A6-9A1CF0AD09BA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21/09/2024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6871-112B-4D32-8BB2-D7749ED836DB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63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69CE6-5D4A-4EB3-B5A6-9A1CF0AD09BA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21/09/2024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6871-112B-4D32-8BB2-D7749ED836DB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64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69CE6-5D4A-4EB3-B5A6-9A1CF0AD09BA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21/09/2024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6871-112B-4D32-8BB2-D7749ED836DB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0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69CE6-5D4A-4EB3-B5A6-9A1CF0AD09BA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21/09/2024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6871-112B-4D32-8BB2-D7749ED836DB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61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69CE6-5D4A-4EB3-B5A6-9A1CF0AD09BA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21/09/2024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6871-112B-4D32-8BB2-D7749ED836DB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18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F6E38-7F79-4A5F-BC32-C3CF517A4C02}" type="datetimeFigureOut">
              <a:rPr lang="en-GB" smtClean="0"/>
              <a:pPr/>
              <a:t>21/09/2024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94E43-4E98-4AC3-BE45-0F4C1760DAC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530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69CE6-5D4A-4EB3-B5A6-9A1CF0AD09BA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21/09/2024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6871-112B-4D32-8BB2-D7749ED836DB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24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69CE6-5D4A-4EB3-B5A6-9A1CF0AD09BA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21/09/2024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6871-112B-4D32-8BB2-D7749ED836DB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01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69CE6-5D4A-4EB3-B5A6-9A1CF0AD09BA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21/09/2024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6871-112B-4D32-8BB2-D7749ED836DB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47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F6E38-7F79-4A5F-BC32-C3CF517A4C02}" type="datetimeFigureOut">
              <a:rPr lang="en-GB" smtClean="0"/>
              <a:pPr/>
              <a:t>21/09/2024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94E43-4E98-4AC3-BE45-0F4C1760DAC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308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F6E38-7F79-4A5F-BC32-C3CF517A4C02}" type="datetimeFigureOut">
              <a:rPr lang="en-GB" smtClean="0"/>
              <a:pPr/>
              <a:t>21/09/2024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94E43-4E98-4AC3-BE45-0F4C1760DAC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70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F6E38-7F79-4A5F-BC32-C3CF517A4C02}" type="datetimeFigureOut">
              <a:rPr lang="en-GB" smtClean="0"/>
              <a:pPr/>
              <a:t>21/09/2024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94E43-4E98-4AC3-BE45-0F4C1760DAC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999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F6E38-7F79-4A5F-BC32-C3CF517A4C02}" type="datetimeFigureOut">
              <a:rPr lang="en-GB" smtClean="0"/>
              <a:pPr/>
              <a:t>21/09/2024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94E43-4E98-4AC3-BE45-0F4C1760DAC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7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F6E38-7F79-4A5F-BC32-C3CF517A4C02}" type="datetimeFigureOut">
              <a:rPr lang="en-GB" smtClean="0"/>
              <a:pPr/>
              <a:t>21/09/2024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94E43-4E98-4AC3-BE45-0F4C1760DAC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566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F6E38-7F79-4A5F-BC32-C3CF517A4C02}" type="datetimeFigureOut">
              <a:rPr lang="en-GB" smtClean="0"/>
              <a:pPr/>
              <a:t>21/09/2024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94E43-4E98-4AC3-BE45-0F4C1760DAC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409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F6E38-7F79-4A5F-BC32-C3CF517A4C02}" type="datetimeFigureOut">
              <a:rPr lang="en-GB" smtClean="0"/>
              <a:pPr/>
              <a:t>21/09/2024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94E43-4E98-4AC3-BE45-0F4C1760DAC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66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0">
              <a:srgbClr val="0A128C"/>
            </a:gs>
            <a:gs pos="18000">
              <a:srgbClr val="181CC7"/>
            </a:gs>
            <a:gs pos="37000">
              <a:srgbClr val="7005D4"/>
            </a:gs>
            <a:gs pos="7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F6E38-7F79-4A5F-BC32-C3CF517A4C02}" type="datetimeFigureOut">
              <a:rPr lang="en-GB" smtClean="0"/>
              <a:pPr/>
              <a:t>21/09/2024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94E43-4E98-4AC3-BE45-0F4C1760DAC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7161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0">
              <a:srgbClr val="0A128C"/>
            </a:gs>
            <a:gs pos="18000">
              <a:srgbClr val="181CC7"/>
            </a:gs>
            <a:gs pos="37000">
              <a:srgbClr val="7005D4"/>
            </a:gs>
            <a:gs pos="7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869CE6-5D4A-4EB3-B5A6-9A1CF0AD09BA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21/09/2024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AA6871-112B-4D32-8BB2-D7749ED836DB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2046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/>
              <a:t>Art and Design Portfolio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b="1" dirty="0">
                <a:solidFill>
                  <a:schemeClr val="tx1"/>
                </a:solidFill>
              </a:rPr>
              <a:t>St Martin’s Catholic Primary School</a:t>
            </a:r>
          </a:p>
        </p:txBody>
      </p:sp>
    </p:spTree>
    <p:extLst>
      <p:ext uri="{BB962C8B-B14F-4D97-AF65-F5344CB8AC3E}">
        <p14:creationId xmlns:p14="http://schemas.microsoft.com/office/powerpoint/2010/main" val="368763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Qr code&#10;&#10;Description automatically generated">
            <a:extLst>
              <a:ext uri="{FF2B5EF4-FFF2-40B4-BE49-F238E27FC236}">
                <a16:creationId xmlns:a16="http://schemas.microsoft.com/office/drawing/2014/main" id="{E509666E-7C44-3A56-923A-0AB8D6035C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55167" y="-1143000"/>
            <a:ext cx="6433666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15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Spring term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Form, space and texture</a:t>
            </a:r>
          </a:p>
        </p:txBody>
      </p:sp>
    </p:spTree>
    <p:extLst>
      <p:ext uri="{BB962C8B-B14F-4D97-AF65-F5344CB8AC3E}">
        <p14:creationId xmlns:p14="http://schemas.microsoft.com/office/powerpoint/2010/main" val="151254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562722" y="-874990"/>
            <a:ext cx="6120680" cy="867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6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595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400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62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4175"/>
            <a:ext cx="9144000" cy="608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459167" y="-874991"/>
            <a:ext cx="6120679" cy="867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84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D84AE-8D6D-ECE5-66AE-8B3942A11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picture containing shape&#10;&#10;Description automatically generated">
            <a:extLst>
              <a:ext uri="{FF2B5EF4-FFF2-40B4-BE49-F238E27FC236}">
                <a16:creationId xmlns:a16="http://schemas.microsoft.com/office/drawing/2014/main" id="{F25DFCE9-173D-E319-32D7-C202403916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02" y="47056"/>
            <a:ext cx="9174804" cy="6561375"/>
          </a:xfrm>
        </p:spPr>
      </p:pic>
    </p:spTree>
    <p:extLst>
      <p:ext uri="{BB962C8B-B14F-4D97-AF65-F5344CB8AC3E}">
        <p14:creationId xmlns:p14="http://schemas.microsoft.com/office/powerpoint/2010/main" val="7181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067"/>
            <a:ext cx="9144000" cy="599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07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546"/>
            <a:ext cx="9144000" cy="593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00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6B259-64CC-880B-5E7A-BA59043B8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4DE8D5F-308F-8103-02BD-14329B103C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966"/>
            <a:ext cx="9144000" cy="6483608"/>
          </a:xfrm>
        </p:spPr>
      </p:pic>
    </p:spTree>
    <p:extLst>
      <p:ext uri="{BB962C8B-B14F-4D97-AF65-F5344CB8AC3E}">
        <p14:creationId xmlns:p14="http://schemas.microsoft.com/office/powerpoint/2010/main" val="289826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Autumn term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Line and shape</a:t>
            </a:r>
          </a:p>
        </p:txBody>
      </p:sp>
    </p:spTree>
    <p:extLst>
      <p:ext uri="{BB962C8B-B14F-4D97-AF65-F5344CB8AC3E}">
        <p14:creationId xmlns:p14="http://schemas.microsoft.com/office/powerpoint/2010/main" val="114851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Summer term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Colour and pattern</a:t>
            </a:r>
          </a:p>
        </p:txBody>
      </p:sp>
    </p:spTree>
    <p:extLst>
      <p:ext uri="{BB962C8B-B14F-4D97-AF65-F5344CB8AC3E}">
        <p14:creationId xmlns:p14="http://schemas.microsoft.com/office/powerpoint/2010/main" val="67689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endar&#10;&#10;Description automatically generated">
            <a:extLst>
              <a:ext uri="{FF2B5EF4-FFF2-40B4-BE49-F238E27FC236}">
                <a16:creationId xmlns:a16="http://schemas.microsoft.com/office/drawing/2014/main" id="{A20A1FBF-7A38-1B14-35FA-5BE82539B5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638"/>
            <a:ext cx="9144000" cy="635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4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C8A9A36-69E6-C07C-261F-586A94F2AF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637"/>
            <a:ext cx="9252520" cy="641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64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qr code&#10;&#10;Description automatically generated">
            <a:extLst>
              <a:ext uri="{FF2B5EF4-FFF2-40B4-BE49-F238E27FC236}">
                <a16:creationId xmlns:a16="http://schemas.microsoft.com/office/drawing/2014/main" id="{8E5E144F-2A8C-46AF-D8C5-9C4C054CB0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438"/>
            <a:ext cx="9144000" cy="642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46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455095" y="-976253"/>
            <a:ext cx="6355556" cy="897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77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covered, wall, indoor&#10;&#10;Description automatically generated">
            <a:extLst>
              <a:ext uri="{FF2B5EF4-FFF2-40B4-BE49-F238E27FC236}">
                <a16:creationId xmlns:a16="http://schemas.microsoft.com/office/drawing/2014/main" id="{41E96A64-0F99-3BCB-8E56-46F90BAAB9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993"/>
            <a:ext cx="9144000" cy="631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7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, calendar&#10;&#10;Description automatically generated">
            <a:extLst>
              <a:ext uri="{FF2B5EF4-FFF2-40B4-BE49-F238E27FC236}">
                <a16:creationId xmlns:a16="http://schemas.microsoft.com/office/drawing/2014/main" id="{2C7BE1B2-362B-A46C-B74F-96C906367C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261"/>
            <a:ext cx="9144000" cy="616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b0f91c3-d402-4a27-9d17-1d6a64a79c19@EURPRD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49280" y="-1009119"/>
            <a:ext cx="6198651" cy="8738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604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Extra </a:t>
            </a:r>
            <a:r>
              <a:rPr lang="en-GB" dirty="0" err="1"/>
              <a:t>curriculur</a:t>
            </a:r>
            <a:r>
              <a:rPr lang="en-GB" dirty="0"/>
              <a:t> art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6600" dirty="0">
                <a:solidFill>
                  <a:schemeClr val="bg1"/>
                </a:solidFill>
              </a:rPr>
              <a:t>KS1</a:t>
            </a:r>
          </a:p>
        </p:txBody>
      </p:sp>
    </p:spTree>
    <p:extLst>
      <p:ext uri="{BB962C8B-B14F-4D97-AF65-F5344CB8AC3E}">
        <p14:creationId xmlns:p14="http://schemas.microsoft.com/office/powerpoint/2010/main" val="366783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website&#10;&#10;Description automatically generated">
            <a:extLst>
              <a:ext uri="{FF2B5EF4-FFF2-40B4-BE49-F238E27FC236}">
                <a16:creationId xmlns:a16="http://schemas.microsoft.com/office/drawing/2014/main" id="{8BCB6642-5289-C952-CCE2-C0628186FF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577"/>
            <a:ext cx="9215872" cy="614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95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6400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98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F11BA23-31F0-3666-A4A8-856F577199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448"/>
            <a:ext cx="9144000" cy="641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77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200"/>
            <a:ext cx="9144000" cy="64500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301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9144000" cy="604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449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338"/>
            <a:ext cx="9144000" cy="6283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834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62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65138"/>
            <a:ext cx="9144000" cy="5926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0"/>
            <a:ext cx="9144000" cy="6538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664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238"/>
            <a:ext cx="9144000" cy="6357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547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788"/>
            <a:ext cx="9144000" cy="64468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457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038"/>
            <a:ext cx="9144000" cy="65103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550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313"/>
            <a:ext cx="9144000" cy="6429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227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838"/>
            <a:ext cx="9144000" cy="64087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738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Extra </a:t>
            </a:r>
            <a:r>
              <a:rPr lang="en-GB" dirty="0" err="1"/>
              <a:t>curriculur</a:t>
            </a:r>
            <a:r>
              <a:rPr lang="en-GB" dirty="0"/>
              <a:t> art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6600" dirty="0">
                <a:solidFill>
                  <a:schemeClr val="bg1"/>
                </a:solidFill>
              </a:rPr>
              <a:t>KS2</a:t>
            </a:r>
          </a:p>
        </p:txBody>
      </p:sp>
    </p:spTree>
    <p:extLst>
      <p:ext uri="{BB962C8B-B14F-4D97-AF65-F5344CB8AC3E}">
        <p14:creationId xmlns:p14="http://schemas.microsoft.com/office/powerpoint/2010/main" val="413808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13"/>
            <a:ext cx="9144000" cy="6505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224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6EE6B-4E91-3F7D-24EC-EFCF4EC5D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collage of different shapes&#10;&#10;Description automatically generated with low confidence">
            <a:extLst>
              <a:ext uri="{FF2B5EF4-FFF2-40B4-BE49-F238E27FC236}">
                <a16:creationId xmlns:a16="http://schemas.microsoft.com/office/drawing/2014/main" id="{D6AAB665-C4A3-5DF8-BF60-CBF318238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01961" y="-1147291"/>
            <a:ext cx="6340078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35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newspaper, different, several&#10;&#10;Description automatically generated">
            <a:extLst>
              <a:ext uri="{FF2B5EF4-FFF2-40B4-BE49-F238E27FC236}">
                <a16:creationId xmlns:a16="http://schemas.microsoft.com/office/drawing/2014/main" id="{FFBF0D15-BE9F-5353-DC03-D37B9429CE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" t="1478"/>
          <a:stretch/>
        </p:blipFill>
        <p:spPr>
          <a:xfrm>
            <a:off x="0" y="257739"/>
            <a:ext cx="9129177" cy="636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16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63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87325"/>
            <a:ext cx="9144000" cy="6481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325"/>
            <a:ext cx="9144000" cy="6483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167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0"/>
            <a:ext cx="9144000" cy="641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787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663"/>
            <a:ext cx="9144000" cy="6416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556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engineering drawing, calendar&#10;&#10;Description automatically generated">
            <a:extLst>
              <a:ext uri="{FF2B5EF4-FFF2-40B4-BE49-F238E27FC236}">
                <a16:creationId xmlns:a16="http://schemas.microsoft.com/office/drawing/2014/main" id="{3B7A7374-9208-2EB6-09C3-CC6858C6D6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17369" y="-1062902"/>
            <a:ext cx="6403082" cy="905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8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538"/>
            <a:ext cx="9144000" cy="63833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635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088"/>
            <a:ext cx="9144000" cy="6473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874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725"/>
            <a:ext cx="9144000" cy="643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92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138"/>
            <a:ext cx="9144000" cy="6434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316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563"/>
            <a:ext cx="9144000" cy="64912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615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538"/>
            <a:ext cx="9144000" cy="63833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329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13"/>
            <a:ext cx="9144000" cy="6505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520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425"/>
            <a:ext cx="9144000" cy="6407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625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588"/>
            <a:ext cx="9144000" cy="6346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303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6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5725" y="0"/>
            <a:ext cx="89725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AA3A4-0DD1-4277-B9DA-9CEF88BD9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display, building, store&#10;&#10;Description automatically generated">
            <a:extLst>
              <a:ext uri="{FF2B5EF4-FFF2-40B4-BE49-F238E27FC236}">
                <a16:creationId xmlns:a16="http://schemas.microsoft.com/office/drawing/2014/main" id="{7407E29A-41A5-0341-52A9-14B55D9299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79" y="22756"/>
            <a:ext cx="5126433" cy="6835244"/>
          </a:xfrm>
        </p:spPr>
      </p:pic>
    </p:spTree>
    <p:extLst>
      <p:ext uri="{BB962C8B-B14F-4D97-AF65-F5344CB8AC3E}">
        <p14:creationId xmlns:p14="http://schemas.microsoft.com/office/powerpoint/2010/main" val="65057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525"/>
            <a:ext cx="9144000" cy="6330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8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Calendar&#10;&#10;Description automatically generated">
            <a:extLst>
              <a:ext uri="{FF2B5EF4-FFF2-40B4-BE49-F238E27FC236}">
                <a16:creationId xmlns:a16="http://schemas.microsoft.com/office/drawing/2014/main" id="{D2F55010-34BF-C019-FBA0-FB2A3CF32D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26413" y="-1196077"/>
            <a:ext cx="6504878" cy="913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36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513"/>
            <a:ext cx="9144000" cy="65293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799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83DD8EEE-17E1-6BC9-9030-07B8E840FF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70202" y="-1143001"/>
            <a:ext cx="6403595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7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34</Words>
  <Application>Microsoft Macintosh PowerPoint</Application>
  <PresentationFormat>On-screen Show (4:3)</PresentationFormat>
  <Paragraphs>12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62" baseType="lpstr">
      <vt:lpstr>Arial</vt:lpstr>
      <vt:lpstr>Calibri</vt:lpstr>
      <vt:lpstr>Office Theme</vt:lpstr>
      <vt:lpstr>1_Office Theme</vt:lpstr>
      <vt:lpstr>Art and Design Portfolio</vt:lpstr>
      <vt:lpstr>Autumn term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Spring term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Summer term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Extra curriculur 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Extra curriculur 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 Portfolio</dc:title>
  <dc:creator>Michael Forber</dc:creator>
  <cp:lastModifiedBy>Michael Forber</cp:lastModifiedBy>
  <cp:revision>35</cp:revision>
  <dcterms:created xsi:type="dcterms:W3CDTF">2022-02-22T09:25:43Z</dcterms:created>
  <dcterms:modified xsi:type="dcterms:W3CDTF">2024-09-21T12:09:29Z</dcterms:modified>
</cp:coreProperties>
</file>