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5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6" d="100"/>
          <a:sy n="76" d="100"/>
        </p:scale>
        <p:origin x="-120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4" y="6391276"/>
            <a:ext cx="1869277" cy="33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41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693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729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496C3-FA69-4616-B21A-B8596B9DAAF8}" type="datetimeFigureOut">
              <a:rPr lang="en-GB" smtClean="0"/>
              <a:t>04/10/2019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F4DC-39B5-4E61-8A6F-F0CE470504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52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898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73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64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824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805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40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97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2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C7E50-67E5-4C5A-963D-B1FE3D171449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2831A-9B20-4E8C-BEB5-627ED6F5266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35719" y="50006"/>
            <a:ext cx="9072563" cy="67579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24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15" y="2232206"/>
            <a:ext cx="4243848" cy="40383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519" y="278898"/>
            <a:ext cx="8152326" cy="1614296"/>
          </a:xfrm>
        </p:spPr>
        <p:txBody>
          <a:bodyPr>
            <a:normAutofit/>
          </a:bodyPr>
          <a:lstStyle/>
          <a:p>
            <a:r>
              <a:rPr lang="en-GB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Noun phrases</a:t>
            </a:r>
            <a:endParaRPr lang="en-GB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4964648" y="2513899"/>
            <a:ext cx="4012603" cy="1104060"/>
          </a:xfrm>
          <a:prstGeom prst="wedgeRoundRectCallout">
            <a:avLst>
              <a:gd name="adj1" fmla="val -77133"/>
              <a:gd name="adj2" fmla="val 4047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Using words to describe and specify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9525" y="3992578"/>
            <a:ext cx="2039887" cy="2391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432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5356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 butterfly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00" y="1392201"/>
            <a:ext cx="4633400" cy="306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97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5356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the ice-cream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576" y="1392201"/>
            <a:ext cx="1968847" cy="306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30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5356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the baby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625" y="1392201"/>
            <a:ext cx="3516750" cy="306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47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5356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the storm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891" y="1392201"/>
            <a:ext cx="2542217" cy="306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67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8415" y="357699"/>
            <a:ext cx="5732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did you do?</a:t>
            </a:r>
            <a:endParaRPr lang="en-US" sz="54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85" y="1928301"/>
            <a:ext cx="7645140" cy="28818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2207" y="5511570"/>
            <a:ext cx="7541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Do you think you will be able to write more interesting sentences using expanded </a:t>
            </a:r>
            <a:r>
              <a:rPr lang="en-GB" sz="2000" smtClean="0"/>
              <a:t>noun phrases?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64437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29001" y="188640"/>
            <a:ext cx="388599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Noun phrase</a:t>
            </a:r>
            <a:endParaRPr lang="en-US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3490" y="1355463"/>
            <a:ext cx="8335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 noun phrase is a group of two or more words that contains a noun but no verb to tell us what the noun is doing or feeling. </a:t>
            </a: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562" y="3089181"/>
            <a:ext cx="1485672" cy="23381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178" y="3399416"/>
            <a:ext cx="2513908" cy="205134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357907" y="5680038"/>
            <a:ext cx="1806450" cy="5056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 table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186173" y="5626249"/>
            <a:ext cx="1806450" cy="5056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</a:t>
            </a:r>
            <a:r>
              <a:rPr lang="en-GB" dirty="0" smtClean="0"/>
              <a:t>he flowers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054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79086" y="188640"/>
            <a:ext cx="67858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Expanded noun phrase</a:t>
            </a:r>
            <a:endParaRPr lang="en-US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3490" y="1355463"/>
            <a:ext cx="8335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An expanded noun phrase is a noun phrase with extra details added. </a:t>
            </a:r>
          </a:p>
          <a:p>
            <a:r>
              <a:rPr lang="en-GB" sz="2400" dirty="0" smtClean="0"/>
              <a:t>Adjectives can be added to add more information: </a:t>
            </a: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562" y="3089181"/>
            <a:ext cx="1485672" cy="23381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178" y="3399416"/>
            <a:ext cx="2513908" cy="205134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357907" y="5680038"/>
            <a:ext cx="1806450" cy="5056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 patterned table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186173" y="5626249"/>
            <a:ext cx="1806450" cy="5056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red flowers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280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15" y="2521917"/>
            <a:ext cx="4243848" cy="4038391"/>
          </a:xfrm>
          <a:prstGeom prst="rect">
            <a:avLst/>
          </a:prstGeom>
        </p:spPr>
      </p:pic>
      <p:sp>
        <p:nvSpPr>
          <p:cNvPr id="4" name="Rounded Rectangular Callout 3"/>
          <p:cNvSpPr/>
          <p:nvPr/>
        </p:nvSpPr>
        <p:spPr>
          <a:xfrm>
            <a:off x="4706465" y="1707074"/>
            <a:ext cx="4012603" cy="2789621"/>
          </a:xfrm>
          <a:prstGeom prst="wedgeRoundRectCallout">
            <a:avLst>
              <a:gd name="adj1" fmla="val -82494"/>
              <a:gd name="adj2" fmla="val 21994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Look at the pictures on the following pages and see if you can think of ways to expand the noun phrase by adding adjectives.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747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5356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 tree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40" y="94365"/>
            <a:ext cx="6048720" cy="56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29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5356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 dog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40" y="371512"/>
            <a:ext cx="6048720" cy="5104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4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5356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the man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40" y="670319"/>
            <a:ext cx="6048720" cy="4507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4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5356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the lady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00" y="670319"/>
            <a:ext cx="4633400" cy="4507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56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5356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the octopus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00" y="1246674"/>
            <a:ext cx="4633400" cy="335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1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11282</TotalTime>
  <Words>139</Words>
  <Application>Microsoft Office PowerPoint</Application>
  <PresentationFormat>On-screen Show (4:3)</PresentationFormat>
  <Paragraphs>23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Noun phrases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Primary Teaching Tools</dc:creator>
  <cp:lastModifiedBy>Charlotte</cp:lastModifiedBy>
  <cp:revision>55</cp:revision>
  <dcterms:created xsi:type="dcterms:W3CDTF">2013-09-16T16:55:06Z</dcterms:created>
  <dcterms:modified xsi:type="dcterms:W3CDTF">2019-10-04T10:33:53Z</dcterms:modified>
</cp:coreProperties>
</file>