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406" r:id="rId6"/>
    <p:sldId id="391" r:id="rId7"/>
    <p:sldId id="390" r:id="rId8"/>
    <p:sldId id="361" r:id="rId9"/>
    <p:sldId id="407" r:id="rId10"/>
    <p:sldId id="360" r:id="rId11"/>
    <p:sldId id="392" r:id="rId12"/>
    <p:sldId id="394" r:id="rId13"/>
    <p:sldId id="395" r:id="rId14"/>
    <p:sldId id="396" r:id="rId15"/>
    <p:sldId id="397" r:id="rId16"/>
    <p:sldId id="408" r:id="rId17"/>
    <p:sldId id="409" r:id="rId18"/>
    <p:sldId id="400" r:id="rId19"/>
    <p:sldId id="410" r:id="rId20"/>
    <p:sldId id="401" r:id="rId21"/>
    <p:sldId id="411" r:id="rId22"/>
    <p:sldId id="386" r:id="rId23"/>
    <p:sldId id="403" r:id="rId24"/>
    <p:sldId id="412"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CB3DB7"/>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A595F1-84BF-48D5-9E0F-9F6255A67923}" v="56" dt="2019-07-05T09:00:24.8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41" autoAdjust="0"/>
    <p:restoredTop sz="94660"/>
  </p:normalViewPr>
  <p:slideViewPr>
    <p:cSldViewPr snapToGrid="0">
      <p:cViewPr varScale="1">
        <p:scale>
          <a:sx n="86" d="100"/>
          <a:sy n="86" d="100"/>
        </p:scale>
        <p:origin x="1363"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 Higgins" userId="b66834d5-eb74-4026-874d-6c93efd557a3" providerId="ADAL" clId="{E7373527-6633-4164-85FD-7F2D80789B9C}"/>
    <pc:docChg chg="custSel modSld">
      <pc:chgData name="Matt Higgins" userId="b66834d5-eb74-4026-874d-6c93efd557a3" providerId="ADAL" clId="{E7373527-6633-4164-85FD-7F2D80789B9C}" dt="2019-07-02T08:35:47.041" v="0" actId="478"/>
      <pc:docMkLst>
        <pc:docMk/>
      </pc:docMkLst>
      <pc:sldChg chg="delSp">
        <pc:chgData name="Matt Higgins" userId="b66834d5-eb74-4026-874d-6c93efd557a3" providerId="ADAL" clId="{E7373527-6633-4164-85FD-7F2D80789B9C}" dt="2019-07-02T08:35:47.041" v="0" actId="478"/>
        <pc:sldMkLst>
          <pc:docMk/>
          <pc:sldMk cId="310986706" sldId="386"/>
        </pc:sldMkLst>
        <pc:spChg chg="del">
          <ac:chgData name="Matt Higgins" userId="b66834d5-eb74-4026-874d-6c93efd557a3" providerId="ADAL" clId="{E7373527-6633-4164-85FD-7F2D80789B9C}" dt="2019-07-02T08:35:47.041" v="0" actId="478"/>
          <ac:spMkLst>
            <pc:docMk/>
            <pc:sldMk cId="310986706" sldId="386"/>
            <ac:spMk id="2" creationId="{AB0707A0-B31A-45C3-AEEB-2344636DF8FD}"/>
          </ac:spMkLst>
        </pc:spChg>
      </pc:sldChg>
    </pc:docChg>
  </pc:docChgLst>
  <pc:docChgLst>
    <pc:chgData name="Claire Walker" userId="ea9b7a16-6533-4bfc-968f-2b771b65ab59" providerId="ADAL" clId="{8EA595F1-84BF-48D5-9E0F-9F6255A67923}"/>
    <pc:docChg chg="undo custSel addSld delSld modSld">
      <pc:chgData name="Claire Walker" userId="ea9b7a16-6533-4bfc-968f-2b771b65ab59" providerId="ADAL" clId="{8EA595F1-84BF-48D5-9E0F-9F6255A67923}" dt="2019-07-08T08:37:25.864" v="1073" actId="20577"/>
      <pc:docMkLst>
        <pc:docMk/>
      </pc:docMkLst>
      <pc:sldChg chg="addSp delSp modSp">
        <pc:chgData name="Claire Walker" userId="ea9b7a16-6533-4bfc-968f-2b771b65ab59" providerId="ADAL" clId="{8EA595F1-84BF-48D5-9E0F-9F6255A67923}" dt="2019-07-05T07:43:41.009" v="11"/>
        <pc:sldMkLst>
          <pc:docMk/>
          <pc:sldMk cId="2637481266" sldId="256"/>
        </pc:sldMkLst>
        <pc:spChg chg="del mod topLvl">
          <ac:chgData name="Claire Walker" userId="ea9b7a16-6533-4bfc-968f-2b771b65ab59" providerId="ADAL" clId="{8EA595F1-84BF-48D5-9E0F-9F6255A67923}" dt="2019-07-05T07:43:12.325" v="10" actId="478"/>
          <ac:spMkLst>
            <pc:docMk/>
            <pc:sldMk cId="2637481266" sldId="256"/>
            <ac:spMk id="17" creationId="{0F18B4CD-798D-4EA5-92CF-7A4BB6DD9812}"/>
          </ac:spMkLst>
        </pc:spChg>
        <pc:spChg chg="mod">
          <ac:chgData name="Claire Walker" userId="ea9b7a16-6533-4bfc-968f-2b771b65ab59" providerId="ADAL" clId="{8EA595F1-84BF-48D5-9E0F-9F6255A67923}" dt="2019-07-05T07:41:26.606" v="3"/>
          <ac:spMkLst>
            <pc:docMk/>
            <pc:sldMk cId="2637481266" sldId="256"/>
            <ac:spMk id="19" creationId="{5252A847-DE45-4FA3-A1F8-EEBEB845FF8E}"/>
          </ac:spMkLst>
        </pc:spChg>
        <pc:grpChg chg="add">
          <ac:chgData name="Claire Walker" userId="ea9b7a16-6533-4bfc-968f-2b771b65ab59" providerId="ADAL" clId="{8EA595F1-84BF-48D5-9E0F-9F6255A67923}" dt="2019-07-05T07:43:41.009" v="11"/>
          <ac:grpSpMkLst>
            <pc:docMk/>
            <pc:sldMk cId="2637481266" sldId="256"/>
            <ac:grpSpMk id="7" creationId="{796319DD-3A2E-4DE6-9F20-C87DB61F5603}"/>
          </ac:grpSpMkLst>
        </pc:grpChg>
        <pc:grpChg chg="del">
          <ac:chgData name="Claire Walker" userId="ea9b7a16-6533-4bfc-968f-2b771b65ab59" providerId="ADAL" clId="{8EA595F1-84BF-48D5-9E0F-9F6255A67923}" dt="2019-07-05T07:43:12.325" v="10" actId="478"/>
          <ac:grpSpMkLst>
            <pc:docMk/>
            <pc:sldMk cId="2637481266" sldId="256"/>
            <ac:grpSpMk id="16" creationId="{B31300A9-E3C5-4701-8EF1-45ED088A04DD}"/>
          </ac:grpSpMkLst>
        </pc:grpChg>
        <pc:picChg chg="add">
          <ac:chgData name="Claire Walker" userId="ea9b7a16-6533-4bfc-968f-2b771b65ab59" providerId="ADAL" clId="{8EA595F1-84BF-48D5-9E0F-9F6255A67923}" dt="2019-07-05T07:41:30.982" v="4"/>
          <ac:picMkLst>
            <pc:docMk/>
            <pc:sldMk cId="2637481266" sldId="256"/>
            <ac:picMk id="6" creationId="{6373F295-03C1-472A-AD0F-3A3524D024AA}"/>
          </ac:picMkLst>
        </pc:picChg>
        <pc:picChg chg="del topLvl">
          <ac:chgData name="Claire Walker" userId="ea9b7a16-6533-4bfc-968f-2b771b65ab59" providerId="ADAL" clId="{8EA595F1-84BF-48D5-9E0F-9F6255A67923}" dt="2019-07-05T07:43:12.325" v="10" actId="478"/>
          <ac:picMkLst>
            <pc:docMk/>
            <pc:sldMk cId="2637481266" sldId="256"/>
            <ac:picMk id="18" creationId="{AF62330C-AB9B-43BE-82E4-98A7F5B9D6D1}"/>
          </ac:picMkLst>
        </pc:picChg>
      </pc:sldChg>
      <pc:sldChg chg="addSp delSp">
        <pc:chgData name="Claire Walker" userId="ea9b7a16-6533-4bfc-968f-2b771b65ab59" providerId="ADAL" clId="{8EA595F1-84BF-48D5-9E0F-9F6255A67923}" dt="2019-07-05T07:44:48.252" v="21"/>
        <pc:sldMkLst>
          <pc:docMk/>
          <pc:sldMk cId="36917022" sldId="360"/>
        </pc:sldMkLst>
        <pc:grpChg chg="add">
          <ac:chgData name="Claire Walker" userId="ea9b7a16-6533-4bfc-968f-2b771b65ab59" providerId="ADAL" clId="{8EA595F1-84BF-48D5-9E0F-9F6255A67923}" dt="2019-07-05T07:44:48.252" v="21"/>
          <ac:grpSpMkLst>
            <pc:docMk/>
            <pc:sldMk cId="36917022" sldId="360"/>
            <ac:grpSpMk id="7" creationId="{CB377C08-684B-46DD-A0D3-176E061CDDEE}"/>
          </ac:grpSpMkLst>
        </pc:grpChg>
        <pc:grpChg chg="del">
          <ac:chgData name="Claire Walker" userId="ea9b7a16-6533-4bfc-968f-2b771b65ab59" providerId="ADAL" clId="{8EA595F1-84BF-48D5-9E0F-9F6255A67923}" dt="2019-07-05T07:44:47.876" v="20" actId="478"/>
          <ac:grpSpMkLst>
            <pc:docMk/>
            <pc:sldMk cId="36917022" sldId="360"/>
            <ac:grpSpMk id="16" creationId="{B31300A9-E3C5-4701-8EF1-45ED088A04DD}"/>
          </ac:grpSpMkLst>
        </pc:grpChg>
      </pc:sldChg>
      <pc:sldChg chg="addSp delSp">
        <pc:chgData name="Claire Walker" userId="ea9b7a16-6533-4bfc-968f-2b771b65ab59" providerId="ADAL" clId="{8EA595F1-84BF-48D5-9E0F-9F6255A67923}" dt="2019-07-05T07:44:44.891" v="19"/>
        <pc:sldMkLst>
          <pc:docMk/>
          <pc:sldMk cId="1035052751" sldId="361"/>
        </pc:sldMkLst>
        <pc:grpChg chg="add">
          <ac:chgData name="Claire Walker" userId="ea9b7a16-6533-4bfc-968f-2b771b65ab59" providerId="ADAL" clId="{8EA595F1-84BF-48D5-9E0F-9F6255A67923}" dt="2019-07-05T07:44:44.891" v="19"/>
          <ac:grpSpMkLst>
            <pc:docMk/>
            <pc:sldMk cId="1035052751" sldId="361"/>
            <ac:grpSpMk id="8" creationId="{1E19FC5B-1858-4D02-ADA8-F942E6F4D2EF}"/>
          </ac:grpSpMkLst>
        </pc:grpChg>
        <pc:grpChg chg="del">
          <ac:chgData name="Claire Walker" userId="ea9b7a16-6533-4bfc-968f-2b771b65ab59" providerId="ADAL" clId="{8EA595F1-84BF-48D5-9E0F-9F6255A67923}" dt="2019-07-05T07:44:44.234" v="18" actId="478"/>
          <ac:grpSpMkLst>
            <pc:docMk/>
            <pc:sldMk cId="1035052751" sldId="361"/>
            <ac:grpSpMk id="16" creationId="{B31300A9-E3C5-4701-8EF1-45ED088A04DD}"/>
          </ac:grpSpMkLst>
        </pc:grpChg>
      </pc:sldChg>
      <pc:sldChg chg="addSp delSp modSp">
        <pc:chgData name="Claire Walker" userId="ea9b7a16-6533-4bfc-968f-2b771b65ab59" providerId="ADAL" clId="{8EA595F1-84BF-48D5-9E0F-9F6255A67923}" dt="2019-07-08T08:37:00.139" v="1046" actId="20577"/>
        <pc:sldMkLst>
          <pc:docMk/>
          <pc:sldMk cId="310986706" sldId="386"/>
        </pc:sldMkLst>
        <pc:spChg chg="mod">
          <ac:chgData name="Claire Walker" userId="ea9b7a16-6533-4bfc-968f-2b771b65ab59" providerId="ADAL" clId="{8EA595F1-84BF-48D5-9E0F-9F6255A67923}" dt="2019-07-08T08:37:00.139" v="1046" actId="20577"/>
          <ac:spMkLst>
            <pc:docMk/>
            <pc:sldMk cId="310986706" sldId="386"/>
            <ac:spMk id="19" creationId="{5252A847-DE45-4FA3-A1F8-EEBEB845FF8E}"/>
          </ac:spMkLst>
        </pc:spChg>
        <pc:grpChg chg="add">
          <ac:chgData name="Claire Walker" userId="ea9b7a16-6533-4bfc-968f-2b771b65ab59" providerId="ADAL" clId="{8EA595F1-84BF-48D5-9E0F-9F6255A67923}" dt="2019-07-05T07:45:33.786" v="45"/>
          <ac:grpSpMkLst>
            <pc:docMk/>
            <pc:sldMk cId="310986706" sldId="386"/>
            <ac:grpSpMk id="6" creationId="{9EB2235E-7E93-43C2-8634-FF790F4F619B}"/>
          </ac:grpSpMkLst>
        </pc:grpChg>
        <pc:grpChg chg="del">
          <ac:chgData name="Claire Walker" userId="ea9b7a16-6533-4bfc-968f-2b771b65ab59" providerId="ADAL" clId="{8EA595F1-84BF-48D5-9E0F-9F6255A67923}" dt="2019-07-05T07:45:33.229" v="44" actId="478"/>
          <ac:grpSpMkLst>
            <pc:docMk/>
            <pc:sldMk cId="310986706" sldId="386"/>
            <ac:grpSpMk id="16" creationId="{B31300A9-E3C5-4701-8EF1-45ED088A04DD}"/>
          </ac:grpSpMkLst>
        </pc:grpChg>
      </pc:sldChg>
      <pc:sldChg chg="addSp delSp">
        <pc:chgData name="Claire Walker" userId="ea9b7a16-6533-4bfc-968f-2b771b65ab59" providerId="ADAL" clId="{8EA595F1-84BF-48D5-9E0F-9F6255A67923}" dt="2019-07-05T07:44:35.871" v="17"/>
        <pc:sldMkLst>
          <pc:docMk/>
          <pc:sldMk cId="3401100034" sldId="390"/>
        </pc:sldMkLst>
        <pc:grpChg chg="add">
          <ac:chgData name="Claire Walker" userId="ea9b7a16-6533-4bfc-968f-2b771b65ab59" providerId="ADAL" clId="{8EA595F1-84BF-48D5-9E0F-9F6255A67923}" dt="2019-07-05T07:44:35.871" v="17"/>
          <ac:grpSpMkLst>
            <pc:docMk/>
            <pc:sldMk cId="3401100034" sldId="390"/>
            <ac:grpSpMk id="6" creationId="{365C4F0A-5C7C-4B39-B3D9-BD91EDA5132B}"/>
          </ac:grpSpMkLst>
        </pc:grpChg>
        <pc:grpChg chg="del">
          <ac:chgData name="Claire Walker" userId="ea9b7a16-6533-4bfc-968f-2b771b65ab59" providerId="ADAL" clId="{8EA595F1-84BF-48D5-9E0F-9F6255A67923}" dt="2019-07-05T07:44:35.501" v="16" actId="478"/>
          <ac:grpSpMkLst>
            <pc:docMk/>
            <pc:sldMk cId="3401100034" sldId="390"/>
            <ac:grpSpMk id="16" creationId="{B31300A9-E3C5-4701-8EF1-45ED088A04DD}"/>
          </ac:grpSpMkLst>
        </pc:grpChg>
      </pc:sldChg>
      <pc:sldChg chg="addSp delSp">
        <pc:chgData name="Claire Walker" userId="ea9b7a16-6533-4bfc-968f-2b771b65ab59" providerId="ADAL" clId="{8EA595F1-84BF-48D5-9E0F-9F6255A67923}" dt="2019-07-05T07:44:32.969" v="15"/>
        <pc:sldMkLst>
          <pc:docMk/>
          <pc:sldMk cId="2075266808" sldId="391"/>
        </pc:sldMkLst>
        <pc:grpChg chg="add">
          <ac:chgData name="Claire Walker" userId="ea9b7a16-6533-4bfc-968f-2b771b65ab59" providerId="ADAL" clId="{8EA595F1-84BF-48D5-9E0F-9F6255A67923}" dt="2019-07-05T07:44:32.969" v="15"/>
          <ac:grpSpMkLst>
            <pc:docMk/>
            <pc:sldMk cId="2075266808" sldId="391"/>
            <ac:grpSpMk id="6" creationId="{798BFA27-8936-4757-B14B-0E4C40E683F0}"/>
          </ac:grpSpMkLst>
        </pc:grpChg>
        <pc:grpChg chg="del">
          <ac:chgData name="Claire Walker" userId="ea9b7a16-6533-4bfc-968f-2b771b65ab59" providerId="ADAL" clId="{8EA595F1-84BF-48D5-9E0F-9F6255A67923}" dt="2019-07-05T07:44:32.639" v="14" actId="478"/>
          <ac:grpSpMkLst>
            <pc:docMk/>
            <pc:sldMk cId="2075266808" sldId="391"/>
            <ac:grpSpMk id="16" creationId="{B31300A9-E3C5-4701-8EF1-45ED088A04DD}"/>
          </ac:grpSpMkLst>
        </pc:grpChg>
      </pc:sldChg>
      <pc:sldChg chg="addSp delSp modSp">
        <pc:chgData name="Claire Walker" userId="ea9b7a16-6533-4bfc-968f-2b771b65ab59" providerId="ADAL" clId="{8EA595F1-84BF-48D5-9E0F-9F6255A67923}" dt="2019-07-05T07:50:30.684" v="70" actId="20577"/>
        <pc:sldMkLst>
          <pc:docMk/>
          <pc:sldMk cId="2064795449" sldId="392"/>
        </pc:sldMkLst>
        <pc:spChg chg="mod">
          <ac:chgData name="Claire Walker" userId="ea9b7a16-6533-4bfc-968f-2b771b65ab59" providerId="ADAL" clId="{8EA595F1-84BF-48D5-9E0F-9F6255A67923}" dt="2019-07-05T07:50:05.038" v="67" actId="20577"/>
          <ac:spMkLst>
            <pc:docMk/>
            <pc:sldMk cId="2064795449" sldId="392"/>
            <ac:spMk id="3" creationId="{819BC9B7-CE0C-418D-9D91-900B61F471FF}"/>
          </ac:spMkLst>
        </pc:spChg>
        <pc:spChg chg="mod">
          <ac:chgData name="Claire Walker" userId="ea9b7a16-6533-4bfc-968f-2b771b65ab59" providerId="ADAL" clId="{8EA595F1-84BF-48D5-9E0F-9F6255A67923}" dt="2019-07-05T07:50:30.684" v="70" actId="20577"/>
          <ac:spMkLst>
            <pc:docMk/>
            <pc:sldMk cId="2064795449" sldId="392"/>
            <ac:spMk id="12" creationId="{6A84092D-8147-4698-9CAB-C40326EC05B3}"/>
          </ac:spMkLst>
        </pc:spChg>
        <pc:grpChg chg="add">
          <ac:chgData name="Claire Walker" userId="ea9b7a16-6533-4bfc-968f-2b771b65ab59" providerId="ADAL" clId="{8EA595F1-84BF-48D5-9E0F-9F6255A67923}" dt="2019-07-05T07:44:51.319" v="23"/>
          <ac:grpSpMkLst>
            <pc:docMk/>
            <pc:sldMk cId="2064795449" sldId="392"/>
            <ac:grpSpMk id="13" creationId="{9303D7E1-63BF-4190-AFD3-BF1E4F035454}"/>
          </ac:grpSpMkLst>
        </pc:grpChg>
        <pc:grpChg chg="del">
          <ac:chgData name="Claire Walker" userId="ea9b7a16-6533-4bfc-968f-2b771b65ab59" providerId="ADAL" clId="{8EA595F1-84BF-48D5-9E0F-9F6255A67923}" dt="2019-07-05T07:44:50.957" v="22" actId="478"/>
          <ac:grpSpMkLst>
            <pc:docMk/>
            <pc:sldMk cId="2064795449" sldId="392"/>
            <ac:grpSpMk id="16" creationId="{B31300A9-E3C5-4701-8EF1-45ED088A04DD}"/>
          </ac:grpSpMkLst>
        </pc:grpChg>
      </pc:sldChg>
      <pc:sldChg chg="addSp delSp">
        <pc:chgData name="Claire Walker" userId="ea9b7a16-6533-4bfc-968f-2b771b65ab59" providerId="ADAL" clId="{8EA595F1-84BF-48D5-9E0F-9F6255A67923}" dt="2019-07-05T07:44:54.067" v="25"/>
        <pc:sldMkLst>
          <pc:docMk/>
          <pc:sldMk cId="1478650400" sldId="394"/>
        </pc:sldMkLst>
        <pc:grpChg chg="add">
          <ac:chgData name="Claire Walker" userId="ea9b7a16-6533-4bfc-968f-2b771b65ab59" providerId="ADAL" clId="{8EA595F1-84BF-48D5-9E0F-9F6255A67923}" dt="2019-07-05T07:44:54.067" v="25"/>
          <ac:grpSpMkLst>
            <pc:docMk/>
            <pc:sldMk cId="1478650400" sldId="394"/>
            <ac:grpSpMk id="6" creationId="{802DC04A-3D39-4A92-AF8A-FEA84B13EBF8}"/>
          </ac:grpSpMkLst>
        </pc:grpChg>
        <pc:grpChg chg="del">
          <ac:chgData name="Claire Walker" userId="ea9b7a16-6533-4bfc-968f-2b771b65ab59" providerId="ADAL" clId="{8EA595F1-84BF-48D5-9E0F-9F6255A67923}" dt="2019-07-05T07:44:53.696" v="24" actId="478"/>
          <ac:grpSpMkLst>
            <pc:docMk/>
            <pc:sldMk cId="1478650400" sldId="394"/>
            <ac:grpSpMk id="16" creationId="{B31300A9-E3C5-4701-8EF1-45ED088A04DD}"/>
          </ac:grpSpMkLst>
        </pc:grpChg>
      </pc:sldChg>
      <pc:sldChg chg="addSp delSp">
        <pc:chgData name="Claire Walker" userId="ea9b7a16-6533-4bfc-968f-2b771b65ab59" providerId="ADAL" clId="{8EA595F1-84BF-48D5-9E0F-9F6255A67923}" dt="2019-07-05T07:44:56.874" v="27"/>
        <pc:sldMkLst>
          <pc:docMk/>
          <pc:sldMk cId="442335253" sldId="395"/>
        </pc:sldMkLst>
        <pc:grpChg chg="add">
          <ac:chgData name="Claire Walker" userId="ea9b7a16-6533-4bfc-968f-2b771b65ab59" providerId="ADAL" clId="{8EA595F1-84BF-48D5-9E0F-9F6255A67923}" dt="2019-07-05T07:44:56.874" v="27"/>
          <ac:grpSpMkLst>
            <pc:docMk/>
            <pc:sldMk cId="442335253" sldId="395"/>
            <ac:grpSpMk id="6" creationId="{6C72F7BE-A4F7-4D7D-BECB-15C3571FC447}"/>
          </ac:grpSpMkLst>
        </pc:grpChg>
        <pc:grpChg chg="del">
          <ac:chgData name="Claire Walker" userId="ea9b7a16-6533-4bfc-968f-2b771b65ab59" providerId="ADAL" clId="{8EA595F1-84BF-48D5-9E0F-9F6255A67923}" dt="2019-07-05T07:44:56.504" v="26" actId="478"/>
          <ac:grpSpMkLst>
            <pc:docMk/>
            <pc:sldMk cId="442335253" sldId="395"/>
            <ac:grpSpMk id="16" creationId="{B31300A9-E3C5-4701-8EF1-45ED088A04DD}"/>
          </ac:grpSpMkLst>
        </pc:grpChg>
      </pc:sldChg>
      <pc:sldChg chg="addSp delSp">
        <pc:chgData name="Claire Walker" userId="ea9b7a16-6533-4bfc-968f-2b771b65ab59" providerId="ADAL" clId="{8EA595F1-84BF-48D5-9E0F-9F6255A67923}" dt="2019-07-05T07:45:01.871" v="29"/>
        <pc:sldMkLst>
          <pc:docMk/>
          <pc:sldMk cId="3444664261" sldId="396"/>
        </pc:sldMkLst>
        <pc:grpChg chg="add">
          <ac:chgData name="Claire Walker" userId="ea9b7a16-6533-4bfc-968f-2b771b65ab59" providerId="ADAL" clId="{8EA595F1-84BF-48D5-9E0F-9F6255A67923}" dt="2019-07-05T07:45:01.871" v="29"/>
          <ac:grpSpMkLst>
            <pc:docMk/>
            <pc:sldMk cId="3444664261" sldId="396"/>
            <ac:grpSpMk id="6" creationId="{D278DDE9-AE29-4CC8-8EDF-F0DC649173BA}"/>
          </ac:grpSpMkLst>
        </pc:grpChg>
        <pc:grpChg chg="del">
          <ac:chgData name="Claire Walker" userId="ea9b7a16-6533-4bfc-968f-2b771b65ab59" providerId="ADAL" clId="{8EA595F1-84BF-48D5-9E0F-9F6255A67923}" dt="2019-07-05T07:45:01.479" v="28" actId="478"/>
          <ac:grpSpMkLst>
            <pc:docMk/>
            <pc:sldMk cId="3444664261" sldId="396"/>
            <ac:grpSpMk id="16" creationId="{B31300A9-E3C5-4701-8EF1-45ED088A04DD}"/>
          </ac:grpSpMkLst>
        </pc:grpChg>
      </pc:sldChg>
      <pc:sldChg chg="addSp delSp modSp">
        <pc:chgData name="Claire Walker" userId="ea9b7a16-6533-4bfc-968f-2b771b65ab59" providerId="ADAL" clId="{8EA595F1-84BF-48D5-9E0F-9F6255A67923}" dt="2019-07-05T07:52:07.283" v="76" actId="20577"/>
        <pc:sldMkLst>
          <pc:docMk/>
          <pc:sldMk cId="3491181495" sldId="397"/>
        </pc:sldMkLst>
        <pc:spChg chg="mod">
          <ac:chgData name="Claire Walker" userId="ea9b7a16-6533-4bfc-968f-2b771b65ab59" providerId="ADAL" clId="{8EA595F1-84BF-48D5-9E0F-9F6255A67923}" dt="2019-07-05T07:52:07.283" v="76" actId="20577"/>
          <ac:spMkLst>
            <pc:docMk/>
            <pc:sldMk cId="3491181495" sldId="397"/>
            <ac:spMk id="19" creationId="{5252A847-DE45-4FA3-A1F8-EEBEB845FF8E}"/>
          </ac:spMkLst>
        </pc:spChg>
        <pc:grpChg chg="add">
          <ac:chgData name="Claire Walker" userId="ea9b7a16-6533-4bfc-968f-2b771b65ab59" providerId="ADAL" clId="{8EA595F1-84BF-48D5-9E0F-9F6255A67923}" dt="2019-07-05T07:45:06.168" v="31"/>
          <ac:grpSpMkLst>
            <pc:docMk/>
            <pc:sldMk cId="3491181495" sldId="397"/>
            <ac:grpSpMk id="6" creationId="{AEED1168-CDEE-4188-8727-F08C995817B4}"/>
          </ac:grpSpMkLst>
        </pc:grpChg>
        <pc:grpChg chg="del">
          <ac:chgData name="Claire Walker" userId="ea9b7a16-6533-4bfc-968f-2b771b65ab59" providerId="ADAL" clId="{8EA595F1-84BF-48D5-9E0F-9F6255A67923}" dt="2019-07-05T07:45:05.800" v="30" actId="478"/>
          <ac:grpSpMkLst>
            <pc:docMk/>
            <pc:sldMk cId="3491181495" sldId="397"/>
            <ac:grpSpMk id="16" creationId="{B31300A9-E3C5-4701-8EF1-45ED088A04DD}"/>
          </ac:grpSpMkLst>
        </pc:grpChg>
      </pc:sldChg>
      <pc:sldChg chg="addSp delSp modSp">
        <pc:chgData name="Claire Walker" userId="ea9b7a16-6533-4bfc-968f-2b771b65ab59" providerId="ADAL" clId="{8EA595F1-84BF-48D5-9E0F-9F6255A67923}" dt="2019-07-05T08:46:30.938" v="461" actId="20577"/>
        <pc:sldMkLst>
          <pc:docMk/>
          <pc:sldMk cId="1341974992" sldId="400"/>
        </pc:sldMkLst>
        <pc:spChg chg="mod">
          <ac:chgData name="Claire Walker" userId="ea9b7a16-6533-4bfc-968f-2b771b65ab59" providerId="ADAL" clId="{8EA595F1-84BF-48D5-9E0F-9F6255A67923}" dt="2019-07-05T08:46:30.938" v="461" actId="20577"/>
          <ac:spMkLst>
            <pc:docMk/>
            <pc:sldMk cId="1341974992" sldId="400"/>
            <ac:spMk id="19" creationId="{5252A847-DE45-4FA3-A1F8-EEBEB845FF8E}"/>
          </ac:spMkLst>
        </pc:spChg>
        <pc:spChg chg="add mod">
          <ac:chgData name="Claire Walker" userId="ea9b7a16-6533-4bfc-968f-2b771b65ab59" providerId="ADAL" clId="{8EA595F1-84BF-48D5-9E0F-9F6255A67923}" dt="2019-07-05T08:45:35.493" v="380" actId="20577"/>
          <ac:spMkLst>
            <pc:docMk/>
            <pc:sldMk cId="1341974992" sldId="400"/>
            <ac:spMk id="20" creationId="{B6E556BB-F2DE-4B9D-9042-D521626CABA1}"/>
          </ac:spMkLst>
        </pc:spChg>
        <pc:spChg chg="add mod">
          <ac:chgData name="Claire Walker" userId="ea9b7a16-6533-4bfc-968f-2b771b65ab59" providerId="ADAL" clId="{8EA595F1-84BF-48D5-9E0F-9F6255A67923}" dt="2019-07-05T08:45:44.140" v="384" actId="20577"/>
          <ac:spMkLst>
            <pc:docMk/>
            <pc:sldMk cId="1341974992" sldId="400"/>
            <ac:spMk id="21" creationId="{A7773592-97E0-4B5C-BB09-71F5269DF11E}"/>
          </ac:spMkLst>
        </pc:spChg>
        <pc:spChg chg="mod">
          <ac:chgData name="Claire Walker" userId="ea9b7a16-6533-4bfc-968f-2b771b65ab59" providerId="ADAL" clId="{8EA595F1-84BF-48D5-9E0F-9F6255A67923}" dt="2019-07-05T08:44:01.840" v="348" actId="20577"/>
          <ac:spMkLst>
            <pc:docMk/>
            <pc:sldMk cId="1341974992" sldId="400"/>
            <ac:spMk id="27" creationId="{67821C9D-A377-4B77-849D-A8A4B0BCADF4}"/>
          </ac:spMkLst>
        </pc:spChg>
        <pc:grpChg chg="add">
          <ac:chgData name="Claire Walker" userId="ea9b7a16-6533-4bfc-968f-2b771b65ab59" providerId="ADAL" clId="{8EA595F1-84BF-48D5-9E0F-9F6255A67923}" dt="2019-07-05T07:45:20.352" v="39"/>
          <ac:grpSpMkLst>
            <pc:docMk/>
            <pc:sldMk cId="1341974992" sldId="400"/>
            <ac:grpSpMk id="13" creationId="{85A0D3F7-8B3E-45BF-9318-D221330540DD}"/>
          </ac:grpSpMkLst>
        </pc:grpChg>
        <pc:grpChg chg="del">
          <ac:chgData name="Claire Walker" userId="ea9b7a16-6533-4bfc-968f-2b771b65ab59" providerId="ADAL" clId="{8EA595F1-84BF-48D5-9E0F-9F6255A67923}" dt="2019-07-05T07:45:19.972" v="38" actId="478"/>
          <ac:grpSpMkLst>
            <pc:docMk/>
            <pc:sldMk cId="1341974992" sldId="400"/>
            <ac:grpSpMk id="16" creationId="{B31300A9-E3C5-4701-8EF1-45ED088A04DD}"/>
          </ac:grpSpMkLst>
        </pc:grpChg>
        <pc:grpChg chg="mod">
          <ac:chgData name="Claire Walker" userId="ea9b7a16-6533-4bfc-968f-2b771b65ab59" providerId="ADAL" clId="{8EA595F1-84BF-48D5-9E0F-9F6255A67923}" dt="2019-07-05T08:42:01.377" v="338" actId="1076"/>
          <ac:grpSpMkLst>
            <pc:docMk/>
            <pc:sldMk cId="1341974992" sldId="400"/>
            <ac:grpSpMk id="23" creationId="{62AAA2CD-179A-4CED-99C1-AF0941D36DFE}"/>
          </ac:grpSpMkLst>
        </pc:grpChg>
      </pc:sldChg>
      <pc:sldChg chg="addSp delSp modSp">
        <pc:chgData name="Claire Walker" userId="ea9b7a16-6533-4bfc-968f-2b771b65ab59" providerId="ADAL" clId="{8EA595F1-84BF-48D5-9E0F-9F6255A67923}" dt="2019-07-08T08:36:48.675" v="1024" actId="20577"/>
        <pc:sldMkLst>
          <pc:docMk/>
          <pc:sldMk cId="368128847" sldId="401"/>
        </pc:sldMkLst>
        <pc:spChg chg="add del mod">
          <ac:chgData name="Claire Walker" userId="ea9b7a16-6533-4bfc-968f-2b771b65ab59" providerId="ADAL" clId="{8EA595F1-84BF-48D5-9E0F-9F6255A67923}" dt="2019-07-05T08:55:17.440" v="788" actId="478"/>
          <ac:spMkLst>
            <pc:docMk/>
            <pc:sldMk cId="368128847" sldId="401"/>
            <ac:spMk id="9" creationId="{D9566383-C049-47FC-B768-A292FCB171BD}"/>
          </ac:spMkLst>
        </pc:spChg>
        <pc:spChg chg="add del mod">
          <ac:chgData name="Claire Walker" userId="ea9b7a16-6533-4bfc-968f-2b771b65ab59" providerId="ADAL" clId="{8EA595F1-84BF-48D5-9E0F-9F6255A67923}" dt="2019-07-05T08:55:17.440" v="788" actId="478"/>
          <ac:spMkLst>
            <pc:docMk/>
            <pc:sldMk cId="368128847" sldId="401"/>
            <ac:spMk id="10" creationId="{5CE866A8-1DCD-4D7B-9C8D-FB3376133817}"/>
          </ac:spMkLst>
        </pc:spChg>
        <pc:spChg chg="add del mod">
          <ac:chgData name="Claire Walker" userId="ea9b7a16-6533-4bfc-968f-2b771b65ab59" providerId="ADAL" clId="{8EA595F1-84BF-48D5-9E0F-9F6255A67923}" dt="2019-07-05T08:55:20.002" v="789" actId="478"/>
          <ac:spMkLst>
            <pc:docMk/>
            <pc:sldMk cId="368128847" sldId="401"/>
            <ac:spMk id="11" creationId="{5453484E-0E99-4587-A8A3-5114411D613D}"/>
          </ac:spMkLst>
        </pc:spChg>
        <pc:spChg chg="add del mod">
          <ac:chgData name="Claire Walker" userId="ea9b7a16-6533-4bfc-968f-2b771b65ab59" providerId="ADAL" clId="{8EA595F1-84BF-48D5-9E0F-9F6255A67923}" dt="2019-07-05T08:55:20.002" v="789" actId="478"/>
          <ac:spMkLst>
            <pc:docMk/>
            <pc:sldMk cId="368128847" sldId="401"/>
            <ac:spMk id="12" creationId="{EED81FF1-63A4-443B-9529-C0E61FD2013F}"/>
          </ac:spMkLst>
        </pc:spChg>
        <pc:spChg chg="mod">
          <ac:chgData name="Claire Walker" userId="ea9b7a16-6533-4bfc-968f-2b771b65ab59" providerId="ADAL" clId="{8EA595F1-84BF-48D5-9E0F-9F6255A67923}" dt="2019-07-08T08:36:48.675" v="1024" actId="20577"/>
          <ac:spMkLst>
            <pc:docMk/>
            <pc:sldMk cId="368128847" sldId="401"/>
            <ac:spMk id="19" creationId="{5252A847-DE45-4FA3-A1F8-EEBEB845FF8E}"/>
          </ac:spMkLst>
        </pc:spChg>
        <pc:grpChg chg="add">
          <ac:chgData name="Claire Walker" userId="ea9b7a16-6533-4bfc-968f-2b771b65ab59" providerId="ADAL" clId="{8EA595F1-84BF-48D5-9E0F-9F6255A67923}" dt="2019-07-05T07:45:23.778" v="41"/>
          <ac:grpSpMkLst>
            <pc:docMk/>
            <pc:sldMk cId="368128847" sldId="401"/>
            <ac:grpSpMk id="6" creationId="{FE24ABAA-61B9-4733-8C61-FEC3CB83DA04}"/>
          </ac:grpSpMkLst>
        </pc:grpChg>
        <pc:grpChg chg="del">
          <ac:chgData name="Claire Walker" userId="ea9b7a16-6533-4bfc-968f-2b771b65ab59" providerId="ADAL" clId="{8EA595F1-84BF-48D5-9E0F-9F6255A67923}" dt="2019-07-05T07:45:23.394" v="40" actId="478"/>
          <ac:grpSpMkLst>
            <pc:docMk/>
            <pc:sldMk cId="368128847" sldId="401"/>
            <ac:grpSpMk id="16" creationId="{B31300A9-E3C5-4701-8EF1-45ED088A04DD}"/>
          </ac:grpSpMkLst>
        </pc:grpChg>
      </pc:sldChg>
      <pc:sldChg chg="addSp delSp modSp">
        <pc:chgData name="Claire Walker" userId="ea9b7a16-6533-4bfc-968f-2b771b65ab59" providerId="ADAL" clId="{8EA595F1-84BF-48D5-9E0F-9F6255A67923}" dt="2019-07-08T08:37:04.481" v="1055" actId="20577"/>
        <pc:sldMkLst>
          <pc:docMk/>
          <pc:sldMk cId="3635400409" sldId="403"/>
        </pc:sldMkLst>
        <pc:spChg chg="del mod">
          <ac:chgData name="Claire Walker" userId="ea9b7a16-6533-4bfc-968f-2b771b65ab59" providerId="ADAL" clId="{8EA595F1-84BF-48D5-9E0F-9F6255A67923}" dt="2019-07-05T08:55:56.726" v="791" actId="478"/>
          <ac:spMkLst>
            <pc:docMk/>
            <pc:sldMk cId="3635400409" sldId="403"/>
            <ac:spMk id="2" creationId="{AB0707A0-B31A-45C3-AEEB-2344636DF8FD}"/>
          </ac:spMkLst>
        </pc:spChg>
        <pc:spChg chg="mod">
          <ac:chgData name="Claire Walker" userId="ea9b7a16-6533-4bfc-968f-2b771b65ab59" providerId="ADAL" clId="{8EA595F1-84BF-48D5-9E0F-9F6255A67923}" dt="2019-07-08T08:37:04.481" v="1055" actId="20577"/>
          <ac:spMkLst>
            <pc:docMk/>
            <pc:sldMk cId="3635400409" sldId="403"/>
            <ac:spMk id="19" creationId="{5252A847-DE45-4FA3-A1F8-EEBEB845FF8E}"/>
          </ac:spMkLst>
        </pc:spChg>
        <pc:grpChg chg="add">
          <ac:chgData name="Claire Walker" userId="ea9b7a16-6533-4bfc-968f-2b771b65ab59" providerId="ADAL" clId="{8EA595F1-84BF-48D5-9E0F-9F6255A67923}" dt="2019-07-05T07:45:36.892" v="47"/>
          <ac:grpSpMkLst>
            <pc:docMk/>
            <pc:sldMk cId="3635400409" sldId="403"/>
            <ac:grpSpMk id="7" creationId="{A2F107DD-370D-452F-A753-929BEA8069EE}"/>
          </ac:grpSpMkLst>
        </pc:grpChg>
        <pc:grpChg chg="del">
          <ac:chgData name="Claire Walker" userId="ea9b7a16-6533-4bfc-968f-2b771b65ab59" providerId="ADAL" clId="{8EA595F1-84BF-48D5-9E0F-9F6255A67923}" dt="2019-07-05T07:45:36.409" v="46" actId="478"/>
          <ac:grpSpMkLst>
            <pc:docMk/>
            <pc:sldMk cId="3635400409" sldId="403"/>
            <ac:grpSpMk id="16" creationId="{B31300A9-E3C5-4701-8EF1-45ED088A04DD}"/>
          </ac:grpSpMkLst>
        </pc:grpChg>
      </pc:sldChg>
      <pc:sldChg chg="addSp delSp add">
        <pc:chgData name="Claire Walker" userId="ea9b7a16-6533-4bfc-968f-2b771b65ab59" providerId="ADAL" clId="{8EA595F1-84BF-48D5-9E0F-9F6255A67923}" dt="2019-07-05T07:44:29.076" v="13"/>
        <pc:sldMkLst>
          <pc:docMk/>
          <pc:sldMk cId="2834635191" sldId="406"/>
        </pc:sldMkLst>
        <pc:grpChg chg="add">
          <ac:chgData name="Claire Walker" userId="ea9b7a16-6533-4bfc-968f-2b771b65ab59" providerId="ADAL" clId="{8EA595F1-84BF-48D5-9E0F-9F6255A67923}" dt="2019-07-05T07:44:29.076" v="13"/>
          <ac:grpSpMkLst>
            <pc:docMk/>
            <pc:sldMk cId="2834635191" sldId="406"/>
            <ac:grpSpMk id="6" creationId="{A41FC4BB-023D-4000-9612-98668663D12F}"/>
          </ac:grpSpMkLst>
        </pc:grpChg>
        <pc:grpChg chg="del">
          <ac:chgData name="Claire Walker" userId="ea9b7a16-6533-4bfc-968f-2b771b65ab59" providerId="ADAL" clId="{8EA595F1-84BF-48D5-9E0F-9F6255A67923}" dt="2019-07-05T07:44:28.728" v="12" actId="478"/>
          <ac:grpSpMkLst>
            <pc:docMk/>
            <pc:sldMk cId="2834635191" sldId="406"/>
            <ac:grpSpMk id="16" creationId="{B31300A9-E3C5-4701-8EF1-45ED088A04DD}"/>
          </ac:grpSpMkLst>
        </pc:grpChg>
      </pc:sldChg>
      <pc:sldChg chg="addSp modSp add">
        <pc:chgData name="Claire Walker" userId="ea9b7a16-6533-4bfc-968f-2b771b65ab59" providerId="ADAL" clId="{8EA595F1-84BF-48D5-9E0F-9F6255A67923}" dt="2019-07-05T07:49:37.470" v="65" actId="14100"/>
        <pc:sldMkLst>
          <pc:docMk/>
          <pc:sldMk cId="3298233909" sldId="407"/>
        </pc:sldMkLst>
        <pc:cxnChg chg="add mod">
          <ac:chgData name="Claire Walker" userId="ea9b7a16-6533-4bfc-968f-2b771b65ab59" providerId="ADAL" clId="{8EA595F1-84BF-48D5-9E0F-9F6255A67923}" dt="2019-07-05T07:48:42.716" v="53" actId="1582"/>
          <ac:cxnSpMkLst>
            <pc:docMk/>
            <pc:sldMk cId="3298233909" sldId="407"/>
            <ac:cxnSpMk id="3" creationId="{BC77D5C2-ECED-4F9F-9656-8724B3EFAAF8}"/>
          </ac:cxnSpMkLst>
        </pc:cxnChg>
        <pc:cxnChg chg="add mod">
          <ac:chgData name="Claire Walker" userId="ea9b7a16-6533-4bfc-968f-2b771b65ab59" providerId="ADAL" clId="{8EA595F1-84BF-48D5-9E0F-9F6255A67923}" dt="2019-07-05T07:48:56.406" v="56" actId="14100"/>
          <ac:cxnSpMkLst>
            <pc:docMk/>
            <pc:sldMk cId="3298233909" sldId="407"/>
            <ac:cxnSpMk id="11" creationId="{4561F7E5-4CCA-451F-84F0-D2FF6B73FC51}"/>
          </ac:cxnSpMkLst>
        </pc:cxnChg>
        <pc:cxnChg chg="add mod">
          <ac:chgData name="Claire Walker" userId="ea9b7a16-6533-4bfc-968f-2b771b65ab59" providerId="ADAL" clId="{8EA595F1-84BF-48D5-9E0F-9F6255A67923}" dt="2019-07-05T07:49:10.604" v="59" actId="14100"/>
          <ac:cxnSpMkLst>
            <pc:docMk/>
            <pc:sldMk cId="3298233909" sldId="407"/>
            <ac:cxnSpMk id="12" creationId="{A631C884-6097-4109-97B8-C67861A478C7}"/>
          </ac:cxnSpMkLst>
        </pc:cxnChg>
        <pc:cxnChg chg="add mod">
          <ac:chgData name="Claire Walker" userId="ea9b7a16-6533-4bfc-968f-2b771b65ab59" providerId="ADAL" clId="{8EA595F1-84BF-48D5-9E0F-9F6255A67923}" dt="2019-07-05T07:49:22.214" v="62" actId="14100"/>
          <ac:cxnSpMkLst>
            <pc:docMk/>
            <pc:sldMk cId="3298233909" sldId="407"/>
            <ac:cxnSpMk id="13" creationId="{7DA75B51-A118-4AC3-AEFA-D198C3BC3B74}"/>
          </ac:cxnSpMkLst>
        </pc:cxnChg>
        <pc:cxnChg chg="add mod">
          <ac:chgData name="Claire Walker" userId="ea9b7a16-6533-4bfc-968f-2b771b65ab59" providerId="ADAL" clId="{8EA595F1-84BF-48D5-9E0F-9F6255A67923}" dt="2019-07-05T07:49:37.470" v="65" actId="14100"/>
          <ac:cxnSpMkLst>
            <pc:docMk/>
            <pc:sldMk cId="3298233909" sldId="407"/>
            <ac:cxnSpMk id="15" creationId="{112DBA0F-0052-405B-89D1-836BA132CA8F}"/>
          </ac:cxnSpMkLst>
        </pc:cxnChg>
      </pc:sldChg>
      <pc:sldChg chg="addSp delSp modSp add">
        <pc:chgData name="Claire Walker" userId="ea9b7a16-6533-4bfc-968f-2b771b65ab59" providerId="ADAL" clId="{8EA595F1-84BF-48D5-9E0F-9F6255A67923}" dt="2019-07-05T08:41:23.763" v="314" actId="478"/>
        <pc:sldMkLst>
          <pc:docMk/>
          <pc:sldMk cId="3992513081" sldId="408"/>
        </pc:sldMkLst>
        <pc:spChg chg="add del mod">
          <ac:chgData name="Claire Walker" userId="ea9b7a16-6533-4bfc-968f-2b771b65ab59" providerId="ADAL" clId="{8EA595F1-84BF-48D5-9E0F-9F6255A67923}" dt="2019-07-05T08:34:33.265" v="185"/>
          <ac:spMkLst>
            <pc:docMk/>
            <pc:sldMk cId="3992513081" sldId="408"/>
            <ac:spMk id="2" creationId="{32E817E3-FCE5-4D6D-BA7C-B8F813F32E98}"/>
          </ac:spMkLst>
        </pc:spChg>
        <pc:spChg chg="add del mod">
          <ac:chgData name="Claire Walker" userId="ea9b7a16-6533-4bfc-968f-2b771b65ab59" providerId="ADAL" clId="{8EA595F1-84BF-48D5-9E0F-9F6255A67923}" dt="2019-07-05T08:41:23.763" v="314" actId="478"/>
          <ac:spMkLst>
            <pc:docMk/>
            <pc:sldMk cId="3992513081" sldId="408"/>
            <ac:spMk id="9" creationId="{D875FCA4-36B2-4A91-A9DD-CB3E7A68968F}"/>
          </ac:spMkLst>
        </pc:spChg>
        <pc:spChg chg="add del mod">
          <ac:chgData name="Claire Walker" userId="ea9b7a16-6533-4bfc-968f-2b771b65ab59" providerId="ADAL" clId="{8EA595F1-84BF-48D5-9E0F-9F6255A67923}" dt="2019-07-05T08:41:23.763" v="314" actId="478"/>
          <ac:spMkLst>
            <pc:docMk/>
            <pc:sldMk cId="3992513081" sldId="408"/>
            <ac:spMk id="10" creationId="{D345A418-8F81-47E1-A945-7863E2E6B661}"/>
          </ac:spMkLst>
        </pc:spChg>
        <pc:spChg chg="add del mod">
          <ac:chgData name="Claire Walker" userId="ea9b7a16-6533-4bfc-968f-2b771b65ab59" providerId="ADAL" clId="{8EA595F1-84BF-48D5-9E0F-9F6255A67923}" dt="2019-07-05T08:41:23.763" v="314" actId="478"/>
          <ac:spMkLst>
            <pc:docMk/>
            <pc:sldMk cId="3992513081" sldId="408"/>
            <ac:spMk id="11" creationId="{505A7AD1-4D4B-42E7-8E37-5257053C13AA}"/>
          </ac:spMkLst>
        </pc:spChg>
        <pc:spChg chg="mod">
          <ac:chgData name="Claire Walker" userId="ea9b7a16-6533-4bfc-968f-2b771b65ab59" providerId="ADAL" clId="{8EA595F1-84BF-48D5-9E0F-9F6255A67923}" dt="2019-07-05T08:35:54.088" v="272" actId="20577"/>
          <ac:spMkLst>
            <pc:docMk/>
            <pc:sldMk cId="3992513081" sldId="408"/>
            <ac:spMk id="19" creationId="{5252A847-DE45-4FA3-A1F8-EEBEB845FF8E}"/>
          </ac:spMkLst>
        </pc:spChg>
      </pc:sldChg>
      <pc:sldChg chg="add">
        <pc:chgData name="Claire Walker" userId="ea9b7a16-6533-4bfc-968f-2b771b65ab59" providerId="ADAL" clId="{8EA595F1-84BF-48D5-9E0F-9F6255A67923}" dt="2019-07-05T08:41:18.006" v="312"/>
        <pc:sldMkLst>
          <pc:docMk/>
          <pc:sldMk cId="2200464074" sldId="409"/>
        </pc:sldMkLst>
      </pc:sldChg>
      <pc:sldChg chg="modSp add">
        <pc:chgData name="Claire Walker" userId="ea9b7a16-6533-4bfc-968f-2b771b65ab59" providerId="ADAL" clId="{8EA595F1-84BF-48D5-9E0F-9F6255A67923}" dt="2019-07-05T08:46:22.777" v="445" actId="20577"/>
        <pc:sldMkLst>
          <pc:docMk/>
          <pc:sldMk cId="2424451822" sldId="410"/>
        </pc:sldMkLst>
        <pc:spChg chg="mod">
          <ac:chgData name="Claire Walker" userId="ea9b7a16-6533-4bfc-968f-2b771b65ab59" providerId="ADAL" clId="{8EA595F1-84BF-48D5-9E0F-9F6255A67923}" dt="2019-07-05T08:46:22.777" v="445" actId="20577"/>
          <ac:spMkLst>
            <pc:docMk/>
            <pc:sldMk cId="2424451822" sldId="410"/>
            <ac:spMk id="19" creationId="{5252A847-DE45-4FA3-A1F8-EEBEB845FF8E}"/>
          </ac:spMkLst>
        </pc:spChg>
      </pc:sldChg>
      <pc:sldChg chg="modSp add">
        <pc:chgData name="Claire Walker" userId="ea9b7a16-6533-4bfc-968f-2b771b65ab59" providerId="ADAL" clId="{8EA595F1-84BF-48D5-9E0F-9F6255A67923}" dt="2019-07-08T08:36:54.203" v="1033" actId="20577"/>
        <pc:sldMkLst>
          <pc:docMk/>
          <pc:sldMk cId="3960767036" sldId="411"/>
        </pc:sldMkLst>
        <pc:spChg chg="mod">
          <ac:chgData name="Claire Walker" userId="ea9b7a16-6533-4bfc-968f-2b771b65ab59" providerId="ADAL" clId="{8EA595F1-84BF-48D5-9E0F-9F6255A67923}" dt="2019-07-08T08:36:54.203" v="1033" actId="20577"/>
          <ac:spMkLst>
            <pc:docMk/>
            <pc:sldMk cId="3960767036" sldId="411"/>
            <ac:spMk id="19" creationId="{5252A847-DE45-4FA3-A1F8-EEBEB845FF8E}"/>
          </ac:spMkLst>
        </pc:spChg>
      </pc:sldChg>
      <pc:sldChg chg="modSp add">
        <pc:chgData name="Claire Walker" userId="ea9b7a16-6533-4bfc-968f-2b771b65ab59" providerId="ADAL" clId="{8EA595F1-84BF-48D5-9E0F-9F6255A67923}" dt="2019-07-08T08:37:25.864" v="1073" actId="20577"/>
        <pc:sldMkLst>
          <pc:docMk/>
          <pc:sldMk cId="1103187663" sldId="412"/>
        </pc:sldMkLst>
        <pc:spChg chg="mod">
          <ac:chgData name="Claire Walker" userId="ea9b7a16-6533-4bfc-968f-2b771b65ab59" providerId="ADAL" clId="{8EA595F1-84BF-48D5-9E0F-9F6255A67923}" dt="2019-07-08T08:37:25.864" v="1073" actId="20577"/>
          <ac:spMkLst>
            <pc:docMk/>
            <pc:sldMk cId="1103187663" sldId="412"/>
            <ac:spMk id="19" creationId="{5252A847-DE45-4FA3-A1F8-EEBEB845FF8E}"/>
          </ac:spMkLst>
        </pc:spChg>
      </pc:sldChg>
    </pc:docChg>
  </pc:docChgLst>
  <pc:docChgLst>
    <pc:chgData name="Matt Higgins" userId="b66834d5-eb74-4026-874d-6c93efd557a3" providerId="ADAL" clId="{0CE6B33E-EED8-4DD2-B470-D547663BCF95}"/>
    <pc:docChg chg="undo custSel addSld delSld modSld sldOrd">
      <pc:chgData name="Matt Higgins" userId="b66834d5-eb74-4026-874d-6c93efd557a3" providerId="ADAL" clId="{0CE6B33E-EED8-4DD2-B470-D547663BCF95}" dt="2019-07-01T15:00:16.532" v="1075" actId="20577"/>
      <pc:docMkLst>
        <pc:docMk/>
      </pc:docMkLst>
      <pc:sldChg chg="addSp modSp">
        <pc:chgData name="Matt Higgins" userId="b66834d5-eb74-4026-874d-6c93efd557a3" providerId="ADAL" clId="{0CE6B33E-EED8-4DD2-B470-D547663BCF95}" dt="2019-07-01T14:00:45.088" v="114" actId="20577"/>
        <pc:sldMkLst>
          <pc:docMk/>
          <pc:sldMk cId="36917022" sldId="360"/>
        </pc:sldMkLst>
        <pc:spChg chg="mod">
          <ac:chgData name="Matt Higgins" userId="b66834d5-eb74-4026-874d-6c93efd557a3" providerId="ADAL" clId="{0CE6B33E-EED8-4DD2-B470-D547663BCF95}" dt="2019-07-01T13:41:30.496" v="39"/>
          <ac:spMkLst>
            <pc:docMk/>
            <pc:sldMk cId="36917022" sldId="360"/>
            <ac:spMk id="19" creationId="{5252A847-DE45-4FA3-A1F8-EEBEB845FF8E}"/>
          </ac:spMkLst>
        </pc:spChg>
        <pc:graphicFrameChg chg="add mod modGraphic">
          <ac:chgData name="Matt Higgins" userId="b66834d5-eb74-4026-874d-6c93efd557a3" providerId="ADAL" clId="{0CE6B33E-EED8-4DD2-B470-D547663BCF95}" dt="2019-07-01T14:00:45.088" v="114" actId="20577"/>
          <ac:graphicFrameMkLst>
            <pc:docMk/>
            <pc:sldMk cId="36917022" sldId="360"/>
            <ac:graphicFrameMk id="6" creationId="{BD592623-18F2-404B-907D-F2CCDFC03676}"/>
          </ac:graphicFrameMkLst>
        </pc:graphicFrameChg>
      </pc:sldChg>
      <pc:sldChg chg="modSp">
        <pc:chgData name="Matt Higgins" userId="b66834d5-eb74-4026-874d-6c93efd557a3" providerId="ADAL" clId="{0CE6B33E-EED8-4DD2-B470-D547663BCF95}" dt="2019-07-01T14:59:27.287" v="972" actId="20577"/>
        <pc:sldMkLst>
          <pc:docMk/>
          <pc:sldMk cId="310986706" sldId="386"/>
        </pc:sldMkLst>
        <pc:spChg chg="mod">
          <ac:chgData name="Matt Higgins" userId="b66834d5-eb74-4026-874d-6c93efd557a3" providerId="ADAL" clId="{0CE6B33E-EED8-4DD2-B470-D547663BCF95}" dt="2019-07-01T14:54:49.281" v="869" actId="1076"/>
          <ac:spMkLst>
            <pc:docMk/>
            <pc:sldMk cId="310986706" sldId="386"/>
            <ac:spMk id="2" creationId="{AB0707A0-B31A-45C3-AEEB-2344636DF8FD}"/>
          </ac:spMkLst>
        </pc:spChg>
        <pc:spChg chg="mod">
          <ac:chgData name="Matt Higgins" userId="b66834d5-eb74-4026-874d-6c93efd557a3" providerId="ADAL" clId="{0CE6B33E-EED8-4DD2-B470-D547663BCF95}" dt="2019-07-01T14:59:27.287" v="972" actId="20577"/>
          <ac:spMkLst>
            <pc:docMk/>
            <pc:sldMk cId="310986706" sldId="386"/>
            <ac:spMk id="19" creationId="{5252A847-DE45-4FA3-A1F8-EEBEB845FF8E}"/>
          </ac:spMkLst>
        </pc:spChg>
      </pc:sldChg>
      <pc:sldChg chg="modSp">
        <pc:chgData name="Matt Higgins" userId="b66834d5-eb74-4026-874d-6c93efd557a3" providerId="ADAL" clId="{0CE6B33E-EED8-4DD2-B470-D547663BCF95}" dt="2019-07-01T13:32:32.381" v="38" actId="20577"/>
        <pc:sldMkLst>
          <pc:docMk/>
          <pc:sldMk cId="3401100034" sldId="390"/>
        </pc:sldMkLst>
        <pc:spChg chg="mod">
          <ac:chgData name="Matt Higgins" userId="b66834d5-eb74-4026-874d-6c93efd557a3" providerId="ADAL" clId="{0CE6B33E-EED8-4DD2-B470-D547663BCF95}" dt="2019-07-01T13:32:32.381" v="38" actId="20577"/>
          <ac:spMkLst>
            <pc:docMk/>
            <pc:sldMk cId="3401100034" sldId="390"/>
            <ac:spMk id="7" creationId="{C0CD6503-388C-4F9E-9FB0-9053D8579D01}"/>
          </ac:spMkLst>
        </pc:spChg>
      </pc:sldChg>
      <pc:sldChg chg="modSp">
        <pc:chgData name="Matt Higgins" userId="b66834d5-eb74-4026-874d-6c93efd557a3" providerId="ADAL" clId="{0CE6B33E-EED8-4DD2-B470-D547663BCF95}" dt="2019-07-01T13:32:01.887" v="37" actId="207"/>
        <pc:sldMkLst>
          <pc:docMk/>
          <pc:sldMk cId="2075266808" sldId="391"/>
        </pc:sldMkLst>
        <pc:spChg chg="mod">
          <ac:chgData name="Matt Higgins" userId="b66834d5-eb74-4026-874d-6c93efd557a3" providerId="ADAL" clId="{0CE6B33E-EED8-4DD2-B470-D547663BCF95}" dt="2019-07-01T13:32:01.887" v="37" actId="207"/>
          <ac:spMkLst>
            <pc:docMk/>
            <pc:sldMk cId="2075266808" sldId="391"/>
            <ac:spMk id="19" creationId="{5252A847-DE45-4FA3-A1F8-EEBEB845FF8E}"/>
          </ac:spMkLst>
        </pc:spChg>
      </pc:sldChg>
      <pc:sldChg chg="addSp modSp add">
        <pc:chgData name="Matt Higgins" userId="b66834d5-eb74-4026-874d-6c93efd557a3" providerId="ADAL" clId="{0CE6B33E-EED8-4DD2-B470-D547663BCF95}" dt="2019-07-01T14:02:33.782" v="148" actId="1076"/>
        <pc:sldMkLst>
          <pc:docMk/>
          <pc:sldMk cId="2064795449" sldId="392"/>
        </pc:sldMkLst>
        <pc:spChg chg="add mod">
          <ac:chgData name="Matt Higgins" userId="b66834d5-eb74-4026-874d-6c93efd557a3" providerId="ADAL" clId="{0CE6B33E-EED8-4DD2-B470-D547663BCF95}" dt="2019-07-01T14:01:23.636" v="130" actId="1037"/>
          <ac:spMkLst>
            <pc:docMk/>
            <pc:sldMk cId="2064795449" sldId="392"/>
            <ac:spMk id="2" creationId="{FDF5776B-C672-433F-A3AB-658D8B500939}"/>
          </ac:spMkLst>
        </pc:spChg>
        <pc:spChg chg="add mod">
          <ac:chgData name="Matt Higgins" userId="b66834d5-eb74-4026-874d-6c93efd557a3" providerId="ADAL" clId="{0CE6B33E-EED8-4DD2-B470-D547663BCF95}" dt="2019-07-01T14:02:21.465" v="146" actId="1076"/>
          <ac:spMkLst>
            <pc:docMk/>
            <pc:sldMk cId="2064795449" sldId="392"/>
            <ac:spMk id="3" creationId="{819BC9B7-CE0C-418D-9D91-900B61F471FF}"/>
          </ac:spMkLst>
        </pc:spChg>
        <pc:spChg chg="add mod">
          <ac:chgData name="Matt Higgins" userId="b66834d5-eb74-4026-874d-6c93efd557a3" providerId="ADAL" clId="{0CE6B33E-EED8-4DD2-B470-D547663BCF95}" dt="2019-07-01T14:01:28.764" v="131" actId="571"/>
          <ac:spMkLst>
            <pc:docMk/>
            <pc:sldMk cId="2064795449" sldId="392"/>
            <ac:spMk id="8" creationId="{651E49DD-90B9-40C7-958C-8093EA7DB92F}"/>
          </ac:spMkLst>
        </pc:spChg>
        <pc:spChg chg="add mod">
          <ac:chgData name="Matt Higgins" userId="b66834d5-eb74-4026-874d-6c93efd557a3" providerId="ADAL" clId="{0CE6B33E-EED8-4DD2-B470-D547663BCF95}" dt="2019-07-01T14:01:32.938" v="132" actId="571"/>
          <ac:spMkLst>
            <pc:docMk/>
            <pc:sldMk cId="2064795449" sldId="392"/>
            <ac:spMk id="9" creationId="{66D0CEC2-5F08-4A9E-8651-D978FE319BBF}"/>
          </ac:spMkLst>
        </pc:spChg>
        <pc:spChg chg="add mod">
          <ac:chgData name="Matt Higgins" userId="b66834d5-eb74-4026-874d-6c93efd557a3" providerId="ADAL" clId="{0CE6B33E-EED8-4DD2-B470-D547663BCF95}" dt="2019-07-01T14:01:40.218" v="133" actId="571"/>
          <ac:spMkLst>
            <pc:docMk/>
            <pc:sldMk cId="2064795449" sldId="392"/>
            <ac:spMk id="10" creationId="{B86E5535-C0C5-4E56-A2D1-3E70706D4E16}"/>
          </ac:spMkLst>
        </pc:spChg>
        <pc:spChg chg="add mod">
          <ac:chgData name="Matt Higgins" userId="b66834d5-eb74-4026-874d-6c93efd557a3" providerId="ADAL" clId="{0CE6B33E-EED8-4DD2-B470-D547663BCF95}" dt="2019-07-01T14:02:33.782" v="148" actId="1076"/>
          <ac:spMkLst>
            <pc:docMk/>
            <pc:sldMk cId="2064795449" sldId="392"/>
            <ac:spMk id="12" creationId="{6A84092D-8147-4698-9CAB-C40326EC05B3}"/>
          </ac:spMkLst>
        </pc:spChg>
      </pc:sldChg>
      <pc:sldChg chg="modSp add">
        <pc:chgData name="Matt Higgins" userId="b66834d5-eb74-4026-874d-6c93efd557a3" providerId="ADAL" clId="{0CE6B33E-EED8-4DD2-B470-D547663BCF95}" dt="2019-07-01T14:12:45.112" v="267" actId="115"/>
        <pc:sldMkLst>
          <pc:docMk/>
          <pc:sldMk cId="1478650400" sldId="394"/>
        </pc:sldMkLst>
        <pc:spChg chg="mod">
          <ac:chgData name="Matt Higgins" userId="b66834d5-eb74-4026-874d-6c93efd557a3" providerId="ADAL" clId="{0CE6B33E-EED8-4DD2-B470-D547663BCF95}" dt="2019-07-01T14:12:45.112" v="267" actId="115"/>
          <ac:spMkLst>
            <pc:docMk/>
            <pc:sldMk cId="1478650400" sldId="394"/>
            <ac:spMk id="19" creationId="{5252A847-DE45-4FA3-A1F8-EEBEB845FF8E}"/>
          </ac:spMkLst>
        </pc:spChg>
      </pc:sldChg>
      <pc:sldChg chg="add">
        <pc:chgData name="Matt Higgins" userId="b66834d5-eb74-4026-874d-6c93efd557a3" providerId="ADAL" clId="{0CE6B33E-EED8-4DD2-B470-D547663BCF95}" dt="2019-07-01T14:12:36.180" v="264"/>
        <pc:sldMkLst>
          <pc:docMk/>
          <pc:sldMk cId="442335253" sldId="395"/>
        </pc:sldMkLst>
      </pc:sldChg>
      <pc:sldChg chg="modSp add ord">
        <pc:chgData name="Matt Higgins" userId="b66834d5-eb74-4026-874d-6c93efd557a3" providerId="ADAL" clId="{0CE6B33E-EED8-4DD2-B470-D547663BCF95}" dt="2019-07-01T14:22:02.573" v="399" actId="20577"/>
        <pc:sldMkLst>
          <pc:docMk/>
          <pc:sldMk cId="3444664261" sldId="396"/>
        </pc:sldMkLst>
        <pc:spChg chg="mod">
          <ac:chgData name="Matt Higgins" userId="b66834d5-eb74-4026-874d-6c93efd557a3" providerId="ADAL" clId="{0CE6B33E-EED8-4DD2-B470-D547663BCF95}" dt="2019-07-01T14:22:02.573" v="399" actId="20577"/>
          <ac:spMkLst>
            <pc:docMk/>
            <pc:sldMk cId="3444664261" sldId="396"/>
            <ac:spMk id="19" creationId="{5252A847-DE45-4FA3-A1F8-EEBEB845FF8E}"/>
          </ac:spMkLst>
        </pc:spChg>
      </pc:sldChg>
      <pc:sldChg chg="modSp add">
        <pc:chgData name="Matt Higgins" userId="b66834d5-eb74-4026-874d-6c93efd557a3" providerId="ADAL" clId="{0CE6B33E-EED8-4DD2-B470-D547663BCF95}" dt="2019-07-01T14:24:39.567" v="417" actId="20577"/>
        <pc:sldMkLst>
          <pc:docMk/>
          <pc:sldMk cId="3491181495" sldId="397"/>
        </pc:sldMkLst>
        <pc:spChg chg="mod">
          <ac:chgData name="Matt Higgins" userId="b66834d5-eb74-4026-874d-6c93efd557a3" providerId="ADAL" clId="{0CE6B33E-EED8-4DD2-B470-D547663BCF95}" dt="2019-07-01T14:24:39.567" v="417" actId="20577"/>
          <ac:spMkLst>
            <pc:docMk/>
            <pc:sldMk cId="3491181495" sldId="397"/>
            <ac:spMk id="19" creationId="{5252A847-DE45-4FA3-A1F8-EEBEB845FF8E}"/>
          </ac:spMkLst>
        </pc:spChg>
      </pc:sldChg>
      <pc:sldChg chg="modSp add">
        <pc:chgData name="Matt Higgins" userId="b66834d5-eb74-4026-874d-6c93efd557a3" providerId="ADAL" clId="{0CE6B33E-EED8-4DD2-B470-D547663BCF95}" dt="2019-07-01T14:47:38.471" v="748" actId="207"/>
        <pc:sldMkLst>
          <pc:docMk/>
          <pc:sldMk cId="1341974992" sldId="400"/>
        </pc:sldMkLst>
        <pc:spChg chg="mod">
          <ac:chgData name="Matt Higgins" userId="b66834d5-eb74-4026-874d-6c93efd557a3" providerId="ADAL" clId="{0CE6B33E-EED8-4DD2-B470-D547663BCF95}" dt="2019-07-01T14:47:38.471" v="748" actId="207"/>
          <ac:spMkLst>
            <pc:docMk/>
            <pc:sldMk cId="1341974992" sldId="400"/>
            <ac:spMk id="19" creationId="{5252A847-DE45-4FA3-A1F8-EEBEB845FF8E}"/>
          </ac:spMkLst>
        </pc:spChg>
        <pc:spChg chg="mod">
          <ac:chgData name="Matt Higgins" userId="b66834d5-eb74-4026-874d-6c93efd557a3" providerId="ADAL" clId="{0CE6B33E-EED8-4DD2-B470-D547663BCF95}" dt="2019-07-01T14:47:17.958" v="706" actId="20577"/>
          <ac:spMkLst>
            <pc:docMk/>
            <pc:sldMk cId="1341974992" sldId="400"/>
            <ac:spMk id="29" creationId="{783774DF-2B2C-4830-9C4B-D8C332BAF6BB}"/>
          </ac:spMkLst>
        </pc:spChg>
      </pc:sldChg>
      <pc:sldChg chg="delSp modSp add ord">
        <pc:chgData name="Matt Higgins" userId="b66834d5-eb74-4026-874d-6c93efd557a3" providerId="ADAL" clId="{0CE6B33E-EED8-4DD2-B470-D547663BCF95}" dt="2019-07-01T14:49:40.559" v="787" actId="6559"/>
        <pc:sldMkLst>
          <pc:docMk/>
          <pc:sldMk cId="368128847" sldId="401"/>
        </pc:sldMkLst>
        <pc:spChg chg="mod">
          <ac:chgData name="Matt Higgins" userId="b66834d5-eb74-4026-874d-6c93efd557a3" providerId="ADAL" clId="{0CE6B33E-EED8-4DD2-B470-D547663BCF95}" dt="2019-07-01T14:49:40.559" v="787" actId="6559"/>
          <ac:spMkLst>
            <pc:docMk/>
            <pc:sldMk cId="368128847" sldId="401"/>
            <ac:spMk id="19" creationId="{5252A847-DE45-4FA3-A1F8-EEBEB845FF8E}"/>
          </ac:spMkLst>
        </pc:spChg>
        <pc:grpChg chg="del">
          <ac:chgData name="Matt Higgins" userId="b66834d5-eb74-4026-874d-6c93efd557a3" providerId="ADAL" clId="{0CE6B33E-EED8-4DD2-B470-D547663BCF95}" dt="2019-07-01T14:48:32.867" v="753" actId="478"/>
          <ac:grpSpMkLst>
            <pc:docMk/>
            <pc:sldMk cId="368128847" sldId="401"/>
            <ac:grpSpMk id="23" creationId="{62AAA2CD-179A-4CED-99C1-AF0941D36DFE}"/>
          </ac:grpSpMkLst>
        </pc:grpChg>
      </pc:sldChg>
      <pc:sldChg chg="modSp add">
        <pc:chgData name="Matt Higgins" userId="b66834d5-eb74-4026-874d-6c93efd557a3" providerId="ADAL" clId="{0CE6B33E-EED8-4DD2-B470-D547663BCF95}" dt="2019-07-01T14:59:38.338" v="1002" actId="5793"/>
        <pc:sldMkLst>
          <pc:docMk/>
          <pc:sldMk cId="3635400409" sldId="403"/>
        </pc:sldMkLst>
        <pc:spChg chg="mod">
          <ac:chgData name="Matt Higgins" userId="b66834d5-eb74-4026-874d-6c93efd557a3" providerId="ADAL" clId="{0CE6B33E-EED8-4DD2-B470-D547663BCF95}" dt="2019-07-01T14:59:38.338" v="1002" actId="5793"/>
          <ac:spMkLst>
            <pc:docMk/>
            <pc:sldMk cId="3635400409" sldId="403"/>
            <ac:spMk id="19" creationId="{5252A847-DE45-4FA3-A1F8-EEBEB845FF8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28/08/2019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28/08/2019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28/08/2019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28/08/2019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28/08/2019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28/08/2019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28/08/2019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28/08/2019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28/08/2019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28/08/2019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28/08/2019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28/08/2019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survey.zohopublic.eu/zs/V2BBWx" TargetMode="Externa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lassroomsecrets.co.uk/search/?fwp_topic=gps-scheme-of-work" TargetMode="External"/><Relationship Id="rId2" Type="http://schemas.openxmlformats.org/officeDocument/2006/relationships/hyperlink" Target="https://classroomsecrets.co.uk/content-domain-filter/?fwp_contentdomain=2g3.2"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classroomsecrets.co.uk/noun-phrases-year-3-ready-write-free-resource-pack"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LIFE/work balance</a:t>
            </a:r>
            <a:endParaRPr lang="en-GB" sz="1600" b="1" dirty="0">
              <a:solidFill>
                <a:srgbClr val="E7E6E6">
                  <a:lumMod val="25000"/>
                </a:srgbClr>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We have started a #</a:t>
            </a:r>
            <a:r>
              <a:rPr lang="en-GB" sz="1600" b="1" dirty="0" err="1">
                <a:solidFill>
                  <a:prstClr val="black"/>
                </a:solidFill>
                <a:latin typeface="Century Gothic" panose="020B0502020202020204" pitchFamily="34" charset="0"/>
              </a:rPr>
              <a:t>LIFEworkbalance</a:t>
            </a:r>
            <a:r>
              <a:rPr lang="en-GB" sz="1600" b="1" dirty="0">
                <a:solidFill>
                  <a:prstClr val="black"/>
                </a:solidFill>
                <a:latin typeface="Century Gothic" panose="020B0502020202020204" pitchFamily="34" charset="0"/>
              </a:rPr>
              <a:t> campaign and we need your help to complete our LIFE/work balance survey.</a:t>
            </a:r>
          </a:p>
          <a:p>
            <a:pPr lvl="0">
              <a:defRPr/>
            </a:pPr>
            <a:endParaRPr lang="en-GB" sz="1600" b="1" dirty="0">
              <a:solidFill>
                <a:prstClr val="black"/>
              </a:solidFill>
              <a:latin typeface="Century Gothic" panose="020B0502020202020204" pitchFamily="34" charset="0"/>
            </a:endParaRPr>
          </a:p>
          <a:p>
            <a:pPr lvl="0">
              <a:defRPr/>
            </a:pPr>
            <a:br>
              <a:rPr lang="en-GB" sz="1600" b="1" dirty="0">
                <a:solidFill>
                  <a:prstClr val="black"/>
                </a:solidFill>
                <a:latin typeface="Century Gothic" panose="020B0502020202020204" pitchFamily="34" charset="0"/>
              </a:rPr>
            </a:br>
            <a:r>
              <a:rPr lang="en-GB" sz="1600" b="1" dirty="0">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Want to be a part of this campaign? Take the </a:t>
            </a:r>
            <a:r>
              <a:rPr lang="en-GB" sz="1600" b="1" dirty="0">
                <a:solidFill>
                  <a:prstClr val="black"/>
                </a:solidFill>
                <a:latin typeface="Century Gothic" panose="020B0502020202020204" pitchFamily="34" charset="0"/>
                <a:hlinkClick r:id="rId2"/>
              </a:rPr>
              <a:t>survey</a:t>
            </a:r>
            <a:r>
              <a:rPr lang="en-GB" sz="1600" b="1" dirty="0">
                <a:solidFill>
                  <a:prstClr val="black"/>
                </a:solidFill>
                <a:latin typeface="Century Gothic" panose="020B0502020202020204" pitchFamily="34" charset="0"/>
              </a:rPr>
              <a:t> on our website and share it with your colleagues!</a:t>
            </a:r>
            <a:endParaRPr lang="en-GB" sz="1600" b="1" dirty="0">
              <a:solidFill>
                <a:schemeClr val="tx1"/>
              </a:solidFill>
              <a:latin typeface="Century Gothic" panose="020B0502020202020204" pitchFamily="34" charset="0"/>
            </a:endParaRPr>
          </a:p>
          <a:p>
            <a:pPr lvl="0" algn="ctr"/>
            <a:endParaRPr lang="en-GB" sz="1600" b="1" dirty="0">
              <a:solidFill>
                <a:prstClr val="black"/>
              </a:solidFill>
              <a:latin typeface="Century Gothic" panose="020B0502020202020204" pitchFamily="34" charset="0"/>
            </a:endParaRPr>
          </a:p>
        </p:txBody>
      </p:sp>
      <p:pic>
        <p:nvPicPr>
          <p:cNvPr id="6" name="Picture 5">
            <a:extLst>
              <a:ext uri="{FF2B5EF4-FFF2-40B4-BE49-F238E27FC236}">
                <a16:creationId xmlns:a16="http://schemas.microsoft.com/office/drawing/2014/main" id="{6373F295-03C1-472A-AD0F-3A3524D024AA}"/>
              </a:ext>
            </a:extLst>
          </p:cNvPr>
          <p:cNvPicPr>
            <a:picLocks noChangeAspect="1"/>
          </p:cNvPicPr>
          <p:nvPr/>
        </p:nvPicPr>
        <p:blipFill rotWithShape="1">
          <a:blip r:embed="rId3">
            <a:extLst>
              <a:ext uri="{28A0092B-C50C-407E-A947-70E740481C1C}">
                <a14:useLocalDpi xmlns:a14="http://schemas.microsoft.com/office/drawing/2010/main" val="0"/>
              </a:ext>
            </a:extLst>
          </a:blip>
          <a:srcRect t="24476" b="35836"/>
          <a:stretch/>
        </p:blipFill>
        <p:spPr>
          <a:xfrm>
            <a:off x="793488" y="795130"/>
            <a:ext cx="7557025" cy="2120348"/>
          </a:xfrm>
          <a:prstGeom prst="rect">
            <a:avLst/>
          </a:prstGeom>
        </p:spPr>
      </p:pic>
      <p:grpSp>
        <p:nvGrpSpPr>
          <p:cNvPr id="7" name="Group 6">
            <a:extLst>
              <a:ext uri="{FF2B5EF4-FFF2-40B4-BE49-F238E27FC236}">
                <a16:creationId xmlns:a16="http://schemas.microsoft.com/office/drawing/2014/main" id="{796319DD-3A2E-4DE6-9F20-C87DB61F5603}"/>
              </a:ext>
            </a:extLst>
          </p:cNvPr>
          <p:cNvGrpSpPr/>
          <p:nvPr/>
        </p:nvGrpSpPr>
        <p:grpSpPr>
          <a:xfrm>
            <a:off x="59531" y="6454317"/>
            <a:ext cx="1238534" cy="403683"/>
            <a:chOff x="68077" y="6454317"/>
            <a:chExt cx="1238534" cy="403683"/>
          </a:xfrm>
        </p:grpSpPr>
        <p:sp>
          <p:nvSpPr>
            <p:cNvPr id="8" name="TextBox 7">
              <a:extLst>
                <a:ext uri="{FF2B5EF4-FFF2-40B4-BE49-F238E27FC236}">
                  <a16:creationId xmlns:a16="http://schemas.microsoft.com/office/drawing/2014/main" id="{86EB6BC4-1433-4330-B34C-F81E8C471FCB}"/>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9" name="Picture 8" descr="A close up of a sign&#10;&#10;Description generated with high confidence">
              <a:extLst>
                <a:ext uri="{FF2B5EF4-FFF2-40B4-BE49-F238E27FC236}">
                  <a16:creationId xmlns:a16="http://schemas.microsoft.com/office/drawing/2014/main" id="{A458F924-43D0-4228-A326-CB175C41039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expanded noun phrase in the sentence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3200" b="1" u="sng" dirty="0">
                <a:solidFill>
                  <a:srgbClr val="FF0000"/>
                </a:solidFill>
                <a:latin typeface="Century Gothic" panose="020B0502020202020204" pitchFamily="34" charset="0"/>
              </a:rPr>
              <a:t>The terrifying dinosaur</a:t>
            </a:r>
            <a:r>
              <a:rPr lang="en-GB" sz="3200" b="1" dirty="0">
                <a:solidFill>
                  <a:schemeClr val="tx1"/>
                </a:solidFill>
                <a:latin typeface="Century Gothic" panose="020B0502020202020204" pitchFamily="34" charset="0"/>
              </a:rPr>
              <a:t> stomped loudly.</a:t>
            </a:r>
            <a:endParaRPr lang="en-GB" sz="3600" b="1"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6C72F7BE-A4F7-4D7D-BECB-15C3571FC447}"/>
              </a:ext>
            </a:extLst>
          </p:cNvPr>
          <p:cNvGrpSpPr/>
          <p:nvPr/>
        </p:nvGrpSpPr>
        <p:grpSpPr>
          <a:xfrm>
            <a:off x="59531" y="6454317"/>
            <a:ext cx="1238534" cy="403683"/>
            <a:chOff x="68077" y="6454317"/>
            <a:chExt cx="1238534" cy="403683"/>
          </a:xfrm>
        </p:grpSpPr>
        <p:sp>
          <p:nvSpPr>
            <p:cNvPr id="7" name="TextBox 6">
              <a:extLst>
                <a:ext uri="{FF2B5EF4-FFF2-40B4-BE49-F238E27FC236}">
                  <a16:creationId xmlns:a16="http://schemas.microsoft.com/office/drawing/2014/main" id="{261DCCA2-95D5-4EB9-9152-E11198A54871}"/>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FBF62A00-E4A2-425D-A0F2-ACC5E6BC65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442335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3"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Write out all of the nouns and pronouns from the sentences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A. He stroked the cute dog.</a:t>
            </a:r>
          </a:p>
          <a:p>
            <a:r>
              <a:rPr lang="en-GB" sz="2400" b="1" dirty="0">
                <a:solidFill>
                  <a:schemeClr val="tx1"/>
                </a:solidFill>
                <a:latin typeface="Century Gothic" panose="020B0502020202020204" pitchFamily="34" charset="0"/>
              </a:rPr>
              <a:t>B. We went on a great holiday.</a:t>
            </a:r>
          </a:p>
          <a:p>
            <a:r>
              <a:rPr lang="en-GB" sz="2400" b="1" dirty="0">
                <a:solidFill>
                  <a:schemeClr val="tx1"/>
                </a:solidFill>
                <a:latin typeface="Century Gothic" panose="020B0502020202020204" pitchFamily="34" charset="0"/>
              </a:rPr>
              <a:t>C. They played on the beautiful beach.</a:t>
            </a: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D278DDE9-AE29-4CC8-8EDF-F0DC649173BA}"/>
              </a:ext>
            </a:extLst>
          </p:cNvPr>
          <p:cNvGrpSpPr/>
          <p:nvPr/>
        </p:nvGrpSpPr>
        <p:grpSpPr>
          <a:xfrm>
            <a:off x="59531" y="6454317"/>
            <a:ext cx="1238534" cy="403683"/>
            <a:chOff x="68077" y="6454317"/>
            <a:chExt cx="1238534" cy="403683"/>
          </a:xfrm>
        </p:grpSpPr>
        <p:sp>
          <p:nvSpPr>
            <p:cNvPr id="7" name="TextBox 6">
              <a:extLst>
                <a:ext uri="{FF2B5EF4-FFF2-40B4-BE49-F238E27FC236}">
                  <a16:creationId xmlns:a16="http://schemas.microsoft.com/office/drawing/2014/main" id="{00CE4B68-51C3-4D8D-A856-521656D567ED}"/>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3F498AEB-1DAE-4AC4-B74B-04A11C83CC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444664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3"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Write out all of the nouns and pronouns from the sentences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A. He stroked the cute dog.</a:t>
            </a:r>
          </a:p>
          <a:p>
            <a:r>
              <a:rPr lang="en-GB" sz="2400" b="1" dirty="0">
                <a:solidFill>
                  <a:schemeClr val="tx1"/>
                </a:solidFill>
                <a:latin typeface="Century Gothic" panose="020B0502020202020204" pitchFamily="34" charset="0"/>
              </a:rPr>
              <a:t>B. We went on a great holiday.</a:t>
            </a:r>
          </a:p>
          <a:p>
            <a:r>
              <a:rPr lang="en-GB" sz="2400" b="1" dirty="0">
                <a:solidFill>
                  <a:schemeClr val="tx1"/>
                </a:solidFill>
                <a:latin typeface="Century Gothic" panose="020B0502020202020204" pitchFamily="34" charset="0"/>
              </a:rPr>
              <a:t>C. They played on the beautiful beach.</a:t>
            </a: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r>
              <a:rPr lang="en-GB" sz="2400" b="1" dirty="0">
                <a:solidFill>
                  <a:srgbClr val="FF0000"/>
                </a:solidFill>
                <a:latin typeface="Century Gothic" panose="020B0502020202020204" pitchFamily="34" charset="0"/>
              </a:rPr>
              <a:t>A. He, dog</a:t>
            </a:r>
          </a:p>
          <a:p>
            <a:r>
              <a:rPr lang="en-GB" sz="2400" b="1" dirty="0">
                <a:solidFill>
                  <a:srgbClr val="FF0000"/>
                </a:solidFill>
                <a:latin typeface="Century Gothic" panose="020B0502020202020204" pitchFamily="34" charset="0"/>
              </a:rPr>
              <a:t>B. We, holiday</a:t>
            </a:r>
          </a:p>
          <a:p>
            <a:r>
              <a:rPr lang="en-GB" sz="2400" b="1" dirty="0">
                <a:solidFill>
                  <a:srgbClr val="FF0000"/>
                </a:solidFill>
                <a:latin typeface="Century Gothic" panose="020B0502020202020204" pitchFamily="34" charset="0"/>
              </a:rPr>
              <a:t>C. They, beach</a:t>
            </a: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AEED1168-CDEE-4188-8727-F08C995817B4}"/>
              </a:ext>
            </a:extLst>
          </p:cNvPr>
          <p:cNvGrpSpPr/>
          <p:nvPr/>
        </p:nvGrpSpPr>
        <p:grpSpPr>
          <a:xfrm>
            <a:off x="59531" y="6454317"/>
            <a:ext cx="1238534" cy="403683"/>
            <a:chOff x="68077" y="6454317"/>
            <a:chExt cx="1238534" cy="403683"/>
          </a:xfrm>
        </p:grpSpPr>
        <p:sp>
          <p:nvSpPr>
            <p:cNvPr id="7" name="TextBox 6">
              <a:extLst>
                <a:ext uri="{FF2B5EF4-FFF2-40B4-BE49-F238E27FC236}">
                  <a16:creationId xmlns:a16="http://schemas.microsoft.com/office/drawing/2014/main" id="{CA1E433F-C1CA-4342-9B8B-C1C02E7011C2}"/>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02DEAFA0-D7F5-4D63-A660-2F561DB1AB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491181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3"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Add two adjectives and punctuate correctly to expand these noun phrases:</a:t>
            </a:r>
            <a:br>
              <a:rPr lang="en-GB" sz="2000" b="1" dirty="0">
                <a:solidFill>
                  <a:schemeClr val="tx1"/>
                </a:solidFill>
                <a:latin typeface="Century Gothic" panose="020B0502020202020204" pitchFamily="34" charset="0"/>
              </a:rPr>
            </a:b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the </a:t>
            </a:r>
            <a:r>
              <a:rPr lang="en-GB" sz="2000" b="1" spc="-300" dirty="0">
                <a:solidFill>
                  <a:schemeClr val="tx1"/>
                </a:solidFill>
                <a:latin typeface="Century Gothic" panose="020B0502020202020204" pitchFamily="34" charset="0"/>
              </a:rPr>
              <a:t>____________________________   </a:t>
            </a:r>
            <a:r>
              <a:rPr lang="en-GB" sz="2000" b="1" dirty="0">
                <a:solidFill>
                  <a:schemeClr val="tx1"/>
                </a:solidFill>
                <a:latin typeface="Century Gothic" panose="020B0502020202020204" pitchFamily="34" charset="0"/>
              </a:rPr>
              <a:t>park</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the </a:t>
            </a:r>
            <a:r>
              <a:rPr lang="en-GB" sz="2000" b="1" spc="-300" dirty="0">
                <a:solidFill>
                  <a:schemeClr val="tx1"/>
                </a:solidFill>
                <a:latin typeface="Century Gothic" panose="020B0502020202020204" pitchFamily="34" charset="0"/>
              </a:rPr>
              <a:t>____________________________</a:t>
            </a:r>
            <a:r>
              <a:rPr lang="en-GB" sz="2000" b="1" dirty="0">
                <a:solidFill>
                  <a:schemeClr val="tx1"/>
                </a:solidFill>
                <a:latin typeface="Century Gothic" panose="020B0502020202020204" pitchFamily="34" charset="0"/>
              </a:rPr>
              <a:t> city</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the  </a:t>
            </a:r>
            <a:r>
              <a:rPr lang="en-GB" sz="2000" b="1" spc="-300" dirty="0">
                <a:solidFill>
                  <a:schemeClr val="tx1"/>
                </a:solidFill>
                <a:latin typeface="Century Gothic" panose="020B0502020202020204" pitchFamily="34" charset="0"/>
              </a:rPr>
              <a:t>____________________________</a:t>
            </a:r>
            <a:r>
              <a:rPr lang="en-GB" sz="2000" b="1" dirty="0">
                <a:solidFill>
                  <a:schemeClr val="tx1"/>
                </a:solidFill>
                <a:latin typeface="Century Gothic" panose="020B0502020202020204" pitchFamily="34" charset="0"/>
              </a:rPr>
              <a:t> ghost</a:t>
            </a: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6A02A992-D73C-444D-845C-89A604FBE682}"/>
              </a:ext>
            </a:extLst>
          </p:cNvPr>
          <p:cNvGrpSpPr/>
          <p:nvPr/>
        </p:nvGrpSpPr>
        <p:grpSpPr>
          <a:xfrm>
            <a:off x="59531" y="6454317"/>
            <a:ext cx="1238534" cy="403683"/>
            <a:chOff x="68077" y="6454317"/>
            <a:chExt cx="1238534" cy="403683"/>
          </a:xfrm>
        </p:grpSpPr>
        <p:sp>
          <p:nvSpPr>
            <p:cNvPr id="7" name="TextBox 6">
              <a:extLst>
                <a:ext uri="{FF2B5EF4-FFF2-40B4-BE49-F238E27FC236}">
                  <a16:creationId xmlns:a16="http://schemas.microsoft.com/office/drawing/2014/main" id="{46EA1859-E838-4D8F-B151-ABAFCF7AF291}"/>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3205F687-6CBC-41AF-91BF-883A329189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992513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3"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Add two adjectives and punctuate correctly to expand these noun phrases:</a:t>
            </a:r>
            <a:br>
              <a:rPr lang="en-GB" sz="2000" b="1" dirty="0">
                <a:solidFill>
                  <a:schemeClr val="tx1"/>
                </a:solidFill>
                <a:latin typeface="Century Gothic" panose="020B0502020202020204" pitchFamily="34" charset="0"/>
              </a:rPr>
            </a:b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the </a:t>
            </a:r>
            <a:r>
              <a:rPr lang="en-GB" sz="2000" b="1" spc="-300" dirty="0">
                <a:solidFill>
                  <a:schemeClr val="tx1"/>
                </a:solidFill>
                <a:latin typeface="Century Gothic" panose="020B0502020202020204" pitchFamily="34" charset="0"/>
              </a:rPr>
              <a:t>____________________________   </a:t>
            </a:r>
            <a:r>
              <a:rPr lang="en-GB" sz="2000" b="1" dirty="0">
                <a:solidFill>
                  <a:schemeClr val="tx1"/>
                </a:solidFill>
                <a:latin typeface="Century Gothic" panose="020B0502020202020204" pitchFamily="34" charset="0"/>
              </a:rPr>
              <a:t>park</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the </a:t>
            </a:r>
            <a:r>
              <a:rPr lang="en-GB" sz="2000" b="1" spc="-300" dirty="0">
                <a:solidFill>
                  <a:schemeClr val="tx1"/>
                </a:solidFill>
                <a:latin typeface="Century Gothic" panose="020B0502020202020204" pitchFamily="34" charset="0"/>
              </a:rPr>
              <a:t>____________________________</a:t>
            </a:r>
            <a:r>
              <a:rPr lang="en-GB" sz="2000" b="1" dirty="0">
                <a:solidFill>
                  <a:schemeClr val="tx1"/>
                </a:solidFill>
                <a:latin typeface="Century Gothic" panose="020B0502020202020204" pitchFamily="34" charset="0"/>
              </a:rPr>
              <a:t> city</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the  </a:t>
            </a:r>
            <a:r>
              <a:rPr lang="en-GB" sz="2000" b="1" spc="-300" dirty="0">
                <a:solidFill>
                  <a:schemeClr val="tx1"/>
                </a:solidFill>
                <a:latin typeface="Century Gothic" panose="020B0502020202020204" pitchFamily="34" charset="0"/>
              </a:rPr>
              <a:t>____________________________</a:t>
            </a:r>
            <a:r>
              <a:rPr lang="en-GB" sz="2000" b="1" dirty="0">
                <a:solidFill>
                  <a:schemeClr val="tx1"/>
                </a:solidFill>
                <a:latin typeface="Century Gothic" panose="020B0502020202020204" pitchFamily="34" charset="0"/>
              </a:rPr>
              <a:t> ghost</a:t>
            </a: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6A02A992-D73C-444D-845C-89A604FBE682}"/>
              </a:ext>
            </a:extLst>
          </p:cNvPr>
          <p:cNvGrpSpPr/>
          <p:nvPr/>
        </p:nvGrpSpPr>
        <p:grpSpPr>
          <a:xfrm>
            <a:off x="59531" y="6454317"/>
            <a:ext cx="1238534" cy="403683"/>
            <a:chOff x="68077" y="6454317"/>
            <a:chExt cx="1238534" cy="403683"/>
          </a:xfrm>
        </p:grpSpPr>
        <p:sp>
          <p:nvSpPr>
            <p:cNvPr id="7" name="TextBox 6">
              <a:extLst>
                <a:ext uri="{FF2B5EF4-FFF2-40B4-BE49-F238E27FC236}">
                  <a16:creationId xmlns:a16="http://schemas.microsoft.com/office/drawing/2014/main" id="{46EA1859-E838-4D8F-B151-ABAFCF7AF291}"/>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3205F687-6CBC-41AF-91BF-883A329189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9" name="TextBox 8">
            <a:extLst>
              <a:ext uri="{FF2B5EF4-FFF2-40B4-BE49-F238E27FC236}">
                <a16:creationId xmlns:a16="http://schemas.microsoft.com/office/drawing/2014/main" id="{D875FCA4-36B2-4A91-A9DD-CB3E7A68968F}"/>
              </a:ext>
            </a:extLst>
          </p:cNvPr>
          <p:cNvSpPr txBox="1"/>
          <p:nvPr/>
        </p:nvSpPr>
        <p:spPr>
          <a:xfrm>
            <a:off x="610138" y="3567559"/>
            <a:ext cx="2938968" cy="400110"/>
          </a:xfrm>
          <a:prstGeom prst="rect">
            <a:avLst/>
          </a:prstGeom>
          <a:noFill/>
        </p:spPr>
        <p:txBody>
          <a:bodyPr wrap="square" rtlCol="0">
            <a:spAutoFit/>
          </a:bodyPr>
          <a:lstStyle/>
          <a:p>
            <a:pPr algn="ctr"/>
            <a:r>
              <a:rPr lang="en-GB" sz="2000" b="1" dirty="0">
                <a:solidFill>
                  <a:srgbClr val="FF0000"/>
                </a:solidFill>
                <a:latin typeface="Century Gothic" panose="020B0502020202020204" pitchFamily="34" charset="0"/>
              </a:rPr>
              <a:t>dark, abandoned</a:t>
            </a:r>
          </a:p>
        </p:txBody>
      </p:sp>
      <p:sp>
        <p:nvSpPr>
          <p:cNvPr id="10" name="TextBox 9">
            <a:extLst>
              <a:ext uri="{FF2B5EF4-FFF2-40B4-BE49-F238E27FC236}">
                <a16:creationId xmlns:a16="http://schemas.microsoft.com/office/drawing/2014/main" id="{D345A418-8F81-47E1-A945-7863E2E6B661}"/>
              </a:ext>
            </a:extLst>
          </p:cNvPr>
          <p:cNvSpPr txBox="1"/>
          <p:nvPr/>
        </p:nvSpPr>
        <p:spPr>
          <a:xfrm>
            <a:off x="328118" y="2347652"/>
            <a:ext cx="3561347" cy="400110"/>
          </a:xfrm>
          <a:prstGeom prst="rect">
            <a:avLst/>
          </a:prstGeom>
          <a:noFill/>
        </p:spPr>
        <p:txBody>
          <a:bodyPr wrap="square" rtlCol="0">
            <a:spAutoFit/>
          </a:bodyPr>
          <a:lstStyle/>
          <a:p>
            <a:pPr algn="ctr"/>
            <a:r>
              <a:rPr lang="en-GB" sz="2000" b="1" dirty="0">
                <a:solidFill>
                  <a:srgbClr val="FF0000"/>
                </a:solidFill>
                <a:latin typeface="Century Gothic" panose="020B0502020202020204" pitchFamily="34" charset="0"/>
              </a:rPr>
              <a:t>beautiful, leafy</a:t>
            </a:r>
          </a:p>
        </p:txBody>
      </p:sp>
      <p:sp>
        <p:nvSpPr>
          <p:cNvPr id="11" name="TextBox 10">
            <a:extLst>
              <a:ext uri="{FF2B5EF4-FFF2-40B4-BE49-F238E27FC236}">
                <a16:creationId xmlns:a16="http://schemas.microsoft.com/office/drawing/2014/main" id="{505A7AD1-4D4B-42E7-8E37-5257053C13AA}"/>
              </a:ext>
            </a:extLst>
          </p:cNvPr>
          <p:cNvSpPr txBox="1"/>
          <p:nvPr/>
        </p:nvSpPr>
        <p:spPr>
          <a:xfrm>
            <a:off x="823499" y="4784100"/>
            <a:ext cx="2598608" cy="400110"/>
          </a:xfrm>
          <a:prstGeom prst="rect">
            <a:avLst/>
          </a:prstGeom>
          <a:noFill/>
        </p:spPr>
        <p:txBody>
          <a:bodyPr wrap="square" rtlCol="0">
            <a:spAutoFit/>
          </a:bodyPr>
          <a:lstStyle/>
          <a:p>
            <a:pPr algn="ctr"/>
            <a:r>
              <a:rPr lang="en-GB" sz="2000" b="1" dirty="0">
                <a:solidFill>
                  <a:srgbClr val="FF0000"/>
                </a:solidFill>
                <a:latin typeface="Century Gothic" panose="020B0502020202020204" pitchFamily="34" charset="0"/>
              </a:rPr>
              <a:t>friendly, helpful</a:t>
            </a:r>
          </a:p>
        </p:txBody>
      </p:sp>
    </p:spTree>
    <p:extLst>
      <p:ext uri="{BB962C8B-B14F-4D97-AF65-F5344CB8AC3E}">
        <p14:creationId xmlns:p14="http://schemas.microsoft.com/office/powerpoint/2010/main" val="2200464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Using some of the words below, write a sentence that contains an expanded noun phrase.</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p:txBody>
      </p:sp>
      <p:grpSp>
        <p:nvGrpSpPr>
          <p:cNvPr id="23" name="Group 22">
            <a:extLst>
              <a:ext uri="{FF2B5EF4-FFF2-40B4-BE49-F238E27FC236}">
                <a16:creationId xmlns:a16="http://schemas.microsoft.com/office/drawing/2014/main" id="{62AAA2CD-179A-4CED-99C1-AF0941D36DFE}"/>
              </a:ext>
            </a:extLst>
          </p:cNvPr>
          <p:cNvGrpSpPr/>
          <p:nvPr/>
        </p:nvGrpSpPr>
        <p:grpSpPr>
          <a:xfrm>
            <a:off x="1542283" y="1723453"/>
            <a:ext cx="5809011" cy="2389135"/>
            <a:chOff x="637505" y="1347267"/>
            <a:chExt cx="2213841" cy="1477038"/>
          </a:xfrm>
          <a:solidFill>
            <a:schemeClr val="bg1"/>
          </a:solidFill>
        </p:grpSpPr>
        <p:sp>
          <p:nvSpPr>
            <p:cNvPr id="24" name="Rectangle: Rounded Corners 23">
              <a:extLst>
                <a:ext uri="{FF2B5EF4-FFF2-40B4-BE49-F238E27FC236}">
                  <a16:creationId xmlns:a16="http://schemas.microsoft.com/office/drawing/2014/main" id="{BA0B6563-6032-45DD-880E-FC8B0E268023}"/>
                </a:ext>
              </a:extLst>
            </p:cNvPr>
            <p:cNvSpPr/>
            <p:nvPr/>
          </p:nvSpPr>
          <p:spPr>
            <a:xfrm>
              <a:off x="637505" y="1347267"/>
              <a:ext cx="917746" cy="432048"/>
            </a:xfrm>
            <a:prstGeom prst="roundRect">
              <a:avLst/>
            </a:prstGeom>
            <a:grpFill/>
            <a:ln w="19050">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drums</a:t>
              </a:r>
            </a:p>
          </p:txBody>
        </p:sp>
        <p:sp>
          <p:nvSpPr>
            <p:cNvPr id="25" name="Rectangle: Rounded Corners 24">
              <a:extLst>
                <a:ext uri="{FF2B5EF4-FFF2-40B4-BE49-F238E27FC236}">
                  <a16:creationId xmlns:a16="http://schemas.microsoft.com/office/drawing/2014/main" id="{2E2E9E75-F71E-4A18-9C7B-4F28EC105A6B}"/>
                </a:ext>
              </a:extLst>
            </p:cNvPr>
            <p:cNvSpPr/>
            <p:nvPr/>
          </p:nvSpPr>
          <p:spPr>
            <a:xfrm>
              <a:off x="1933600" y="1347267"/>
              <a:ext cx="917746" cy="432048"/>
            </a:xfrm>
            <a:prstGeom prst="roundRect">
              <a:avLst/>
            </a:prstGeom>
            <a:grpFill/>
            <a:ln w="19050">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she</a:t>
              </a:r>
            </a:p>
          </p:txBody>
        </p:sp>
        <p:sp>
          <p:nvSpPr>
            <p:cNvPr id="26" name="Rectangle: Rounded Corners 25">
              <a:extLst>
                <a:ext uri="{FF2B5EF4-FFF2-40B4-BE49-F238E27FC236}">
                  <a16:creationId xmlns:a16="http://schemas.microsoft.com/office/drawing/2014/main" id="{AADF15CD-BB55-4D1F-9A2B-2B06C28CBEB3}"/>
                </a:ext>
              </a:extLst>
            </p:cNvPr>
            <p:cNvSpPr/>
            <p:nvPr/>
          </p:nvSpPr>
          <p:spPr>
            <a:xfrm>
              <a:off x="637505" y="1869762"/>
              <a:ext cx="917746" cy="432048"/>
            </a:xfrm>
            <a:prstGeom prst="roundRect">
              <a:avLst/>
            </a:prstGeom>
            <a:grpFill/>
            <a:ln w="19050">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the</a:t>
              </a:r>
            </a:p>
          </p:txBody>
        </p:sp>
        <p:sp>
          <p:nvSpPr>
            <p:cNvPr id="27" name="Rectangle: Rounded Corners 26">
              <a:extLst>
                <a:ext uri="{FF2B5EF4-FFF2-40B4-BE49-F238E27FC236}">
                  <a16:creationId xmlns:a16="http://schemas.microsoft.com/office/drawing/2014/main" id="{67821C9D-A377-4B77-849D-A8A4B0BCADF4}"/>
                </a:ext>
              </a:extLst>
            </p:cNvPr>
            <p:cNvSpPr/>
            <p:nvPr/>
          </p:nvSpPr>
          <p:spPr>
            <a:xfrm>
              <a:off x="1933600" y="1869762"/>
              <a:ext cx="917746" cy="432048"/>
            </a:xfrm>
            <a:prstGeom prst="roundRect">
              <a:avLst/>
            </a:prstGeom>
            <a:grpFill/>
            <a:ln w="19050">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learning</a:t>
              </a:r>
            </a:p>
          </p:txBody>
        </p:sp>
        <p:sp>
          <p:nvSpPr>
            <p:cNvPr id="28" name="Rectangle: Rounded Corners 27">
              <a:extLst>
                <a:ext uri="{FF2B5EF4-FFF2-40B4-BE49-F238E27FC236}">
                  <a16:creationId xmlns:a16="http://schemas.microsoft.com/office/drawing/2014/main" id="{FEE276EB-0DDF-417A-A968-56C6D6DE4121}"/>
                </a:ext>
              </a:extLst>
            </p:cNvPr>
            <p:cNvSpPr/>
            <p:nvPr/>
          </p:nvSpPr>
          <p:spPr>
            <a:xfrm>
              <a:off x="637505" y="2392257"/>
              <a:ext cx="917746" cy="432048"/>
            </a:xfrm>
            <a:prstGeom prst="roundRect">
              <a:avLst/>
            </a:prstGeom>
            <a:grpFill/>
            <a:ln w="19050">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noisy</a:t>
              </a:r>
            </a:p>
          </p:txBody>
        </p:sp>
        <p:sp>
          <p:nvSpPr>
            <p:cNvPr id="29" name="Rectangle: Rounded Corners 28">
              <a:extLst>
                <a:ext uri="{FF2B5EF4-FFF2-40B4-BE49-F238E27FC236}">
                  <a16:creationId xmlns:a16="http://schemas.microsoft.com/office/drawing/2014/main" id="{783774DF-2B2C-4830-9C4B-D8C332BAF6BB}"/>
                </a:ext>
              </a:extLst>
            </p:cNvPr>
            <p:cNvSpPr/>
            <p:nvPr/>
          </p:nvSpPr>
          <p:spPr>
            <a:xfrm>
              <a:off x="1933600" y="2392257"/>
              <a:ext cx="917746" cy="432048"/>
            </a:xfrm>
            <a:prstGeom prst="roundRect">
              <a:avLst/>
            </a:prstGeom>
            <a:grpFill/>
            <a:ln w="19050">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fun</a:t>
              </a:r>
            </a:p>
          </p:txBody>
        </p:sp>
      </p:grpSp>
      <p:grpSp>
        <p:nvGrpSpPr>
          <p:cNvPr id="13" name="Group 12">
            <a:extLst>
              <a:ext uri="{FF2B5EF4-FFF2-40B4-BE49-F238E27FC236}">
                <a16:creationId xmlns:a16="http://schemas.microsoft.com/office/drawing/2014/main" id="{85A0D3F7-8B3E-45BF-9318-D221330540DD}"/>
              </a:ext>
            </a:extLst>
          </p:cNvPr>
          <p:cNvGrpSpPr/>
          <p:nvPr/>
        </p:nvGrpSpPr>
        <p:grpSpPr>
          <a:xfrm>
            <a:off x="59531" y="6454317"/>
            <a:ext cx="1238534" cy="403683"/>
            <a:chOff x="68077" y="6454317"/>
            <a:chExt cx="1238534" cy="403683"/>
          </a:xfrm>
        </p:grpSpPr>
        <p:sp>
          <p:nvSpPr>
            <p:cNvPr id="14" name="TextBox 13">
              <a:extLst>
                <a:ext uri="{FF2B5EF4-FFF2-40B4-BE49-F238E27FC236}">
                  <a16:creationId xmlns:a16="http://schemas.microsoft.com/office/drawing/2014/main" id="{B25FB999-6696-40C5-9FE3-45A22CB1981E}"/>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15" name="Picture 14" descr="A close up of a sign&#10;&#10;Description generated with high confidence">
              <a:extLst>
                <a:ext uri="{FF2B5EF4-FFF2-40B4-BE49-F238E27FC236}">
                  <a16:creationId xmlns:a16="http://schemas.microsoft.com/office/drawing/2014/main" id="{8A635D06-E372-4198-A04F-1F12A59653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20" name="Rectangle: Rounded Corners 19">
            <a:extLst>
              <a:ext uri="{FF2B5EF4-FFF2-40B4-BE49-F238E27FC236}">
                <a16:creationId xmlns:a16="http://schemas.microsoft.com/office/drawing/2014/main" id="{B6E556BB-F2DE-4B9D-9042-D521626CABA1}"/>
              </a:ext>
            </a:extLst>
          </p:cNvPr>
          <p:cNvSpPr/>
          <p:nvPr/>
        </p:nvSpPr>
        <p:spPr>
          <a:xfrm>
            <a:off x="1542283" y="4282660"/>
            <a:ext cx="2408121" cy="698845"/>
          </a:xfrm>
          <a:prstGeom prst="roundRect">
            <a:avLst/>
          </a:prstGeom>
          <a:solidFill>
            <a:schemeClr val="bg1"/>
          </a:solidFill>
          <a:ln w="19050">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new</a:t>
            </a:r>
          </a:p>
        </p:txBody>
      </p:sp>
      <p:sp>
        <p:nvSpPr>
          <p:cNvPr id="21" name="Rectangle: Rounded Corners 20">
            <a:extLst>
              <a:ext uri="{FF2B5EF4-FFF2-40B4-BE49-F238E27FC236}">
                <a16:creationId xmlns:a16="http://schemas.microsoft.com/office/drawing/2014/main" id="{A7773592-97E0-4B5C-BB09-71F5269DF11E}"/>
              </a:ext>
            </a:extLst>
          </p:cNvPr>
          <p:cNvSpPr/>
          <p:nvPr/>
        </p:nvSpPr>
        <p:spPr>
          <a:xfrm>
            <a:off x="4943173" y="4282660"/>
            <a:ext cx="2408121" cy="698845"/>
          </a:xfrm>
          <a:prstGeom prst="roundRect">
            <a:avLst/>
          </a:prstGeom>
          <a:solidFill>
            <a:schemeClr val="bg1"/>
          </a:solidFill>
          <a:ln w="19050">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game</a:t>
            </a:r>
          </a:p>
        </p:txBody>
      </p:sp>
    </p:spTree>
    <p:extLst>
      <p:ext uri="{BB962C8B-B14F-4D97-AF65-F5344CB8AC3E}">
        <p14:creationId xmlns:p14="http://schemas.microsoft.com/office/powerpoint/2010/main" val="13419749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Using some of the words below, write a sentence that contains an expanded noun phrase.</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r>
              <a:rPr lang="en-GB" sz="2000" b="1" dirty="0">
                <a:solidFill>
                  <a:srgbClr val="FF0000"/>
                </a:solidFill>
                <a:latin typeface="Century Gothic" panose="020B0502020202020204" pitchFamily="34" charset="0"/>
              </a:rPr>
              <a:t>Various answers, for example:</a:t>
            </a:r>
          </a:p>
          <a:p>
            <a:pPr lvl="0"/>
            <a:r>
              <a:rPr lang="en-GB" sz="2000" b="1" dirty="0">
                <a:solidFill>
                  <a:srgbClr val="FF0000"/>
                </a:solidFill>
                <a:latin typeface="Century Gothic" panose="020B0502020202020204" pitchFamily="34" charset="0"/>
              </a:rPr>
              <a:t>She had fun learning to play the noisy drums.</a:t>
            </a:r>
          </a:p>
        </p:txBody>
      </p:sp>
      <p:grpSp>
        <p:nvGrpSpPr>
          <p:cNvPr id="23" name="Group 22">
            <a:extLst>
              <a:ext uri="{FF2B5EF4-FFF2-40B4-BE49-F238E27FC236}">
                <a16:creationId xmlns:a16="http://schemas.microsoft.com/office/drawing/2014/main" id="{62AAA2CD-179A-4CED-99C1-AF0941D36DFE}"/>
              </a:ext>
            </a:extLst>
          </p:cNvPr>
          <p:cNvGrpSpPr/>
          <p:nvPr/>
        </p:nvGrpSpPr>
        <p:grpSpPr>
          <a:xfrm>
            <a:off x="1542283" y="1723453"/>
            <a:ext cx="5809011" cy="2389135"/>
            <a:chOff x="637505" y="1347267"/>
            <a:chExt cx="2213841" cy="1477038"/>
          </a:xfrm>
          <a:solidFill>
            <a:schemeClr val="bg1"/>
          </a:solidFill>
        </p:grpSpPr>
        <p:sp>
          <p:nvSpPr>
            <p:cNvPr id="24" name="Rectangle: Rounded Corners 23">
              <a:extLst>
                <a:ext uri="{FF2B5EF4-FFF2-40B4-BE49-F238E27FC236}">
                  <a16:creationId xmlns:a16="http://schemas.microsoft.com/office/drawing/2014/main" id="{BA0B6563-6032-45DD-880E-FC8B0E268023}"/>
                </a:ext>
              </a:extLst>
            </p:cNvPr>
            <p:cNvSpPr/>
            <p:nvPr/>
          </p:nvSpPr>
          <p:spPr>
            <a:xfrm>
              <a:off x="637505" y="1347267"/>
              <a:ext cx="917746" cy="432048"/>
            </a:xfrm>
            <a:prstGeom prst="roundRect">
              <a:avLst/>
            </a:prstGeom>
            <a:grpFill/>
            <a:ln w="19050">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drums</a:t>
              </a:r>
            </a:p>
          </p:txBody>
        </p:sp>
        <p:sp>
          <p:nvSpPr>
            <p:cNvPr id="25" name="Rectangle: Rounded Corners 24">
              <a:extLst>
                <a:ext uri="{FF2B5EF4-FFF2-40B4-BE49-F238E27FC236}">
                  <a16:creationId xmlns:a16="http://schemas.microsoft.com/office/drawing/2014/main" id="{2E2E9E75-F71E-4A18-9C7B-4F28EC105A6B}"/>
                </a:ext>
              </a:extLst>
            </p:cNvPr>
            <p:cNvSpPr/>
            <p:nvPr/>
          </p:nvSpPr>
          <p:spPr>
            <a:xfrm>
              <a:off x="1933600" y="1347267"/>
              <a:ext cx="917746" cy="432048"/>
            </a:xfrm>
            <a:prstGeom prst="roundRect">
              <a:avLst/>
            </a:prstGeom>
            <a:grpFill/>
            <a:ln w="19050">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she</a:t>
              </a:r>
            </a:p>
          </p:txBody>
        </p:sp>
        <p:sp>
          <p:nvSpPr>
            <p:cNvPr id="26" name="Rectangle: Rounded Corners 25">
              <a:extLst>
                <a:ext uri="{FF2B5EF4-FFF2-40B4-BE49-F238E27FC236}">
                  <a16:creationId xmlns:a16="http://schemas.microsoft.com/office/drawing/2014/main" id="{AADF15CD-BB55-4D1F-9A2B-2B06C28CBEB3}"/>
                </a:ext>
              </a:extLst>
            </p:cNvPr>
            <p:cNvSpPr/>
            <p:nvPr/>
          </p:nvSpPr>
          <p:spPr>
            <a:xfrm>
              <a:off x="637505" y="1869762"/>
              <a:ext cx="917746" cy="432048"/>
            </a:xfrm>
            <a:prstGeom prst="roundRect">
              <a:avLst/>
            </a:prstGeom>
            <a:grpFill/>
            <a:ln w="19050">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the</a:t>
              </a:r>
            </a:p>
          </p:txBody>
        </p:sp>
        <p:sp>
          <p:nvSpPr>
            <p:cNvPr id="27" name="Rectangle: Rounded Corners 26">
              <a:extLst>
                <a:ext uri="{FF2B5EF4-FFF2-40B4-BE49-F238E27FC236}">
                  <a16:creationId xmlns:a16="http://schemas.microsoft.com/office/drawing/2014/main" id="{67821C9D-A377-4B77-849D-A8A4B0BCADF4}"/>
                </a:ext>
              </a:extLst>
            </p:cNvPr>
            <p:cNvSpPr/>
            <p:nvPr/>
          </p:nvSpPr>
          <p:spPr>
            <a:xfrm>
              <a:off x="1933600" y="1869762"/>
              <a:ext cx="917746" cy="432048"/>
            </a:xfrm>
            <a:prstGeom prst="roundRect">
              <a:avLst/>
            </a:prstGeom>
            <a:grpFill/>
            <a:ln w="19050">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learning</a:t>
              </a:r>
            </a:p>
          </p:txBody>
        </p:sp>
        <p:sp>
          <p:nvSpPr>
            <p:cNvPr id="28" name="Rectangle: Rounded Corners 27">
              <a:extLst>
                <a:ext uri="{FF2B5EF4-FFF2-40B4-BE49-F238E27FC236}">
                  <a16:creationId xmlns:a16="http://schemas.microsoft.com/office/drawing/2014/main" id="{FEE276EB-0DDF-417A-A968-56C6D6DE4121}"/>
                </a:ext>
              </a:extLst>
            </p:cNvPr>
            <p:cNvSpPr/>
            <p:nvPr/>
          </p:nvSpPr>
          <p:spPr>
            <a:xfrm>
              <a:off x="637505" y="2392257"/>
              <a:ext cx="917746" cy="432048"/>
            </a:xfrm>
            <a:prstGeom prst="roundRect">
              <a:avLst/>
            </a:prstGeom>
            <a:grpFill/>
            <a:ln w="19050">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noisy</a:t>
              </a:r>
            </a:p>
          </p:txBody>
        </p:sp>
        <p:sp>
          <p:nvSpPr>
            <p:cNvPr id="29" name="Rectangle: Rounded Corners 28">
              <a:extLst>
                <a:ext uri="{FF2B5EF4-FFF2-40B4-BE49-F238E27FC236}">
                  <a16:creationId xmlns:a16="http://schemas.microsoft.com/office/drawing/2014/main" id="{783774DF-2B2C-4830-9C4B-D8C332BAF6BB}"/>
                </a:ext>
              </a:extLst>
            </p:cNvPr>
            <p:cNvSpPr/>
            <p:nvPr/>
          </p:nvSpPr>
          <p:spPr>
            <a:xfrm>
              <a:off x="1933600" y="2392257"/>
              <a:ext cx="917746" cy="432048"/>
            </a:xfrm>
            <a:prstGeom prst="roundRect">
              <a:avLst/>
            </a:prstGeom>
            <a:grpFill/>
            <a:ln w="19050">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fun</a:t>
              </a:r>
            </a:p>
          </p:txBody>
        </p:sp>
      </p:grpSp>
      <p:grpSp>
        <p:nvGrpSpPr>
          <p:cNvPr id="13" name="Group 12">
            <a:extLst>
              <a:ext uri="{FF2B5EF4-FFF2-40B4-BE49-F238E27FC236}">
                <a16:creationId xmlns:a16="http://schemas.microsoft.com/office/drawing/2014/main" id="{85A0D3F7-8B3E-45BF-9318-D221330540DD}"/>
              </a:ext>
            </a:extLst>
          </p:cNvPr>
          <p:cNvGrpSpPr/>
          <p:nvPr/>
        </p:nvGrpSpPr>
        <p:grpSpPr>
          <a:xfrm>
            <a:off x="59531" y="6454317"/>
            <a:ext cx="1238534" cy="403683"/>
            <a:chOff x="68077" y="6454317"/>
            <a:chExt cx="1238534" cy="403683"/>
          </a:xfrm>
        </p:grpSpPr>
        <p:sp>
          <p:nvSpPr>
            <p:cNvPr id="14" name="TextBox 13">
              <a:extLst>
                <a:ext uri="{FF2B5EF4-FFF2-40B4-BE49-F238E27FC236}">
                  <a16:creationId xmlns:a16="http://schemas.microsoft.com/office/drawing/2014/main" id="{B25FB999-6696-40C5-9FE3-45A22CB1981E}"/>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15" name="Picture 14" descr="A close up of a sign&#10;&#10;Description generated with high confidence">
              <a:extLst>
                <a:ext uri="{FF2B5EF4-FFF2-40B4-BE49-F238E27FC236}">
                  <a16:creationId xmlns:a16="http://schemas.microsoft.com/office/drawing/2014/main" id="{8A635D06-E372-4198-A04F-1F12A59653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20" name="Rectangle: Rounded Corners 19">
            <a:extLst>
              <a:ext uri="{FF2B5EF4-FFF2-40B4-BE49-F238E27FC236}">
                <a16:creationId xmlns:a16="http://schemas.microsoft.com/office/drawing/2014/main" id="{B6E556BB-F2DE-4B9D-9042-D521626CABA1}"/>
              </a:ext>
            </a:extLst>
          </p:cNvPr>
          <p:cNvSpPr/>
          <p:nvPr/>
        </p:nvSpPr>
        <p:spPr>
          <a:xfrm>
            <a:off x="1542283" y="4282660"/>
            <a:ext cx="2408121" cy="698845"/>
          </a:xfrm>
          <a:prstGeom prst="roundRect">
            <a:avLst/>
          </a:prstGeom>
          <a:solidFill>
            <a:schemeClr val="bg1"/>
          </a:solidFill>
          <a:ln w="19050">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new</a:t>
            </a:r>
          </a:p>
        </p:txBody>
      </p:sp>
      <p:sp>
        <p:nvSpPr>
          <p:cNvPr id="21" name="Rectangle: Rounded Corners 20">
            <a:extLst>
              <a:ext uri="{FF2B5EF4-FFF2-40B4-BE49-F238E27FC236}">
                <a16:creationId xmlns:a16="http://schemas.microsoft.com/office/drawing/2014/main" id="{A7773592-97E0-4B5C-BB09-71F5269DF11E}"/>
              </a:ext>
            </a:extLst>
          </p:cNvPr>
          <p:cNvSpPr/>
          <p:nvPr/>
        </p:nvSpPr>
        <p:spPr>
          <a:xfrm>
            <a:off x="4943173" y="4282660"/>
            <a:ext cx="2408121" cy="698845"/>
          </a:xfrm>
          <a:prstGeom prst="roundRect">
            <a:avLst/>
          </a:prstGeom>
          <a:solidFill>
            <a:schemeClr val="bg1"/>
          </a:solidFill>
          <a:ln w="19050">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game</a:t>
            </a:r>
          </a:p>
        </p:txBody>
      </p:sp>
    </p:spTree>
    <p:extLst>
      <p:ext uri="{BB962C8B-B14F-4D97-AF65-F5344CB8AC3E}">
        <p14:creationId xmlns:p14="http://schemas.microsoft.com/office/powerpoint/2010/main" val="24244518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Complete the sentence below with at least two different pronouns and expanded noun phrases.</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lnSpc>
                <a:spcPct val="150000"/>
              </a:lnSpc>
            </a:pPr>
            <a:r>
              <a:rPr lang="en-GB" sz="2000" b="1" spc="-300" dirty="0">
                <a:solidFill>
                  <a:schemeClr val="tx1"/>
                </a:solidFill>
                <a:latin typeface="Century Gothic" panose="020B0502020202020204" pitchFamily="34" charset="0"/>
              </a:rPr>
              <a:t>____________   </a:t>
            </a:r>
            <a:r>
              <a:rPr lang="en-GB" sz="2000" b="1" dirty="0">
                <a:solidFill>
                  <a:schemeClr val="tx1"/>
                </a:solidFill>
                <a:latin typeface="Century Gothic" panose="020B0502020202020204" pitchFamily="34" charset="0"/>
              </a:rPr>
              <a:t>cleaned up the  </a:t>
            </a:r>
            <a:r>
              <a:rPr lang="en-GB" sz="2000" b="1" spc="-300" dirty="0">
                <a:solidFill>
                  <a:schemeClr val="tx1"/>
                </a:solidFill>
                <a:latin typeface="Century Gothic" panose="020B0502020202020204" pitchFamily="34" charset="0"/>
              </a:rPr>
              <a:t>___________________________________  </a:t>
            </a:r>
            <a:r>
              <a:rPr lang="en-GB" sz="2000" b="1" dirty="0">
                <a:solidFill>
                  <a:schemeClr val="tx1"/>
                </a:solidFill>
                <a:latin typeface="Century Gothic" panose="020B0502020202020204" pitchFamily="34" charset="0"/>
              </a:rPr>
              <a:t>.</a:t>
            </a:r>
          </a:p>
          <a:p>
            <a:pPr lvl="0">
              <a:lnSpc>
                <a:spcPct val="150000"/>
              </a:lnSpc>
            </a:pPr>
            <a:endParaRPr lang="en-GB" sz="2000" b="1" dirty="0">
              <a:solidFill>
                <a:schemeClr val="tx1"/>
              </a:solidFill>
              <a:latin typeface="Century Gothic" panose="020B0502020202020204" pitchFamily="34" charset="0"/>
            </a:endParaRPr>
          </a:p>
          <a:p>
            <a:pPr lvl="0">
              <a:lnSpc>
                <a:spcPct val="150000"/>
              </a:lnSpc>
            </a:pPr>
            <a:endParaRPr lang="en-GB" sz="2000" b="1" dirty="0">
              <a:solidFill>
                <a:schemeClr val="tx1"/>
              </a:solidFill>
              <a:latin typeface="Century Gothic" panose="020B0502020202020204" pitchFamily="34" charset="0"/>
            </a:endParaRPr>
          </a:p>
          <a:p>
            <a:pPr lvl="0">
              <a:lnSpc>
                <a:spcPct val="150000"/>
              </a:lnSpc>
            </a:pPr>
            <a:endParaRPr lang="en-GB" sz="2000" b="1" dirty="0">
              <a:solidFill>
                <a:schemeClr val="tx1"/>
              </a:solidFill>
              <a:latin typeface="Century Gothic" panose="020B0502020202020204" pitchFamily="34" charset="0"/>
            </a:endParaRPr>
          </a:p>
          <a:p>
            <a:pPr>
              <a:lnSpc>
                <a:spcPct val="150000"/>
              </a:lnSpc>
            </a:pPr>
            <a:r>
              <a:rPr lang="en-GB" sz="2000" b="1" spc="-300" dirty="0">
                <a:solidFill>
                  <a:schemeClr val="tx1"/>
                </a:solidFill>
                <a:latin typeface="Century Gothic" panose="020B0502020202020204" pitchFamily="34" charset="0"/>
              </a:rPr>
              <a:t>____________   </a:t>
            </a:r>
            <a:r>
              <a:rPr lang="en-GB" sz="2000" b="1" dirty="0">
                <a:solidFill>
                  <a:schemeClr val="tx1"/>
                </a:solidFill>
                <a:latin typeface="Century Gothic" panose="020B0502020202020204" pitchFamily="34" charset="0"/>
              </a:rPr>
              <a:t>cleaned up the  </a:t>
            </a:r>
            <a:r>
              <a:rPr lang="en-GB" sz="2000" b="1" spc="-300" dirty="0">
                <a:solidFill>
                  <a:schemeClr val="tx1"/>
                </a:solidFill>
                <a:latin typeface="Century Gothic" panose="020B0502020202020204" pitchFamily="34" charset="0"/>
              </a:rPr>
              <a:t>___________________________________  </a:t>
            </a:r>
            <a:r>
              <a:rPr lang="en-GB" sz="2000" b="1" dirty="0">
                <a:solidFill>
                  <a:schemeClr val="tx1"/>
                </a:solidFill>
                <a:latin typeface="Century Gothic" panose="020B0502020202020204" pitchFamily="34" charset="0"/>
              </a:rPr>
              <a:t>.</a:t>
            </a:r>
          </a:p>
          <a:p>
            <a:pPr lvl="0">
              <a:lnSpc>
                <a:spcPct val="150000"/>
              </a:lnSpc>
            </a:pPr>
            <a:endParaRPr lang="en-GB" sz="2000" b="1" dirty="0">
              <a:solidFill>
                <a:schemeClr val="tx1"/>
              </a:solidFill>
              <a:latin typeface="Century Gothic" panose="020B0502020202020204" pitchFamily="34" charset="0"/>
            </a:endParaRPr>
          </a:p>
          <a:p>
            <a:pPr lvl="0">
              <a:lnSpc>
                <a:spcPct val="150000"/>
              </a:lnSpc>
            </a:pPr>
            <a:endParaRPr lang="en-GB" sz="2000" b="1"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FE24ABAA-61B9-4733-8C61-FEC3CB83DA04}"/>
              </a:ext>
            </a:extLst>
          </p:cNvPr>
          <p:cNvGrpSpPr/>
          <p:nvPr/>
        </p:nvGrpSpPr>
        <p:grpSpPr>
          <a:xfrm>
            <a:off x="59531" y="6454317"/>
            <a:ext cx="1238534" cy="403683"/>
            <a:chOff x="68077" y="6454317"/>
            <a:chExt cx="1238534" cy="403683"/>
          </a:xfrm>
        </p:grpSpPr>
        <p:sp>
          <p:nvSpPr>
            <p:cNvPr id="7" name="TextBox 6">
              <a:extLst>
                <a:ext uri="{FF2B5EF4-FFF2-40B4-BE49-F238E27FC236}">
                  <a16:creationId xmlns:a16="http://schemas.microsoft.com/office/drawing/2014/main" id="{33F83CB0-4C38-446E-A0A3-93FB482CA174}"/>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2EC34DE6-B83C-45C0-9070-80007C1366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681288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Complete the sentence below with at least two different pronouns and expanded noun phrases.</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lnSpc>
                <a:spcPct val="150000"/>
              </a:lnSpc>
            </a:pPr>
            <a:r>
              <a:rPr lang="en-GB" sz="2000" b="1" spc="-300" dirty="0">
                <a:solidFill>
                  <a:schemeClr val="tx1"/>
                </a:solidFill>
                <a:latin typeface="Century Gothic" panose="020B0502020202020204" pitchFamily="34" charset="0"/>
              </a:rPr>
              <a:t>____________   </a:t>
            </a:r>
            <a:r>
              <a:rPr lang="en-GB" sz="2000" b="1" dirty="0">
                <a:solidFill>
                  <a:schemeClr val="tx1"/>
                </a:solidFill>
                <a:latin typeface="Century Gothic" panose="020B0502020202020204" pitchFamily="34" charset="0"/>
              </a:rPr>
              <a:t>cleaned up the  </a:t>
            </a:r>
            <a:r>
              <a:rPr lang="en-GB" sz="2000" b="1" spc="-300" dirty="0">
                <a:solidFill>
                  <a:schemeClr val="tx1"/>
                </a:solidFill>
                <a:latin typeface="Century Gothic" panose="020B0502020202020204" pitchFamily="34" charset="0"/>
              </a:rPr>
              <a:t>___________________________________  </a:t>
            </a:r>
            <a:r>
              <a:rPr lang="en-GB" sz="2000" b="1" dirty="0">
                <a:solidFill>
                  <a:schemeClr val="tx1"/>
                </a:solidFill>
                <a:latin typeface="Century Gothic" panose="020B0502020202020204" pitchFamily="34" charset="0"/>
              </a:rPr>
              <a:t>.</a:t>
            </a:r>
          </a:p>
          <a:p>
            <a:pPr lvl="0">
              <a:lnSpc>
                <a:spcPct val="150000"/>
              </a:lnSpc>
            </a:pPr>
            <a:endParaRPr lang="en-GB" sz="2000" b="1" dirty="0">
              <a:solidFill>
                <a:schemeClr val="tx1"/>
              </a:solidFill>
              <a:latin typeface="Century Gothic" panose="020B0502020202020204" pitchFamily="34" charset="0"/>
            </a:endParaRPr>
          </a:p>
          <a:p>
            <a:pPr lvl="0">
              <a:lnSpc>
                <a:spcPct val="150000"/>
              </a:lnSpc>
            </a:pPr>
            <a:endParaRPr lang="en-GB" sz="2000" b="1" dirty="0">
              <a:solidFill>
                <a:schemeClr val="tx1"/>
              </a:solidFill>
              <a:latin typeface="Century Gothic" panose="020B0502020202020204" pitchFamily="34" charset="0"/>
            </a:endParaRPr>
          </a:p>
          <a:p>
            <a:pPr lvl="0">
              <a:lnSpc>
                <a:spcPct val="150000"/>
              </a:lnSpc>
            </a:pPr>
            <a:endParaRPr lang="en-GB" sz="2000" b="1" dirty="0">
              <a:solidFill>
                <a:schemeClr val="tx1"/>
              </a:solidFill>
              <a:latin typeface="Century Gothic" panose="020B0502020202020204" pitchFamily="34" charset="0"/>
            </a:endParaRPr>
          </a:p>
          <a:p>
            <a:pPr>
              <a:lnSpc>
                <a:spcPct val="150000"/>
              </a:lnSpc>
            </a:pPr>
            <a:r>
              <a:rPr lang="en-GB" sz="2000" b="1" spc="-300" dirty="0">
                <a:solidFill>
                  <a:schemeClr val="tx1"/>
                </a:solidFill>
                <a:latin typeface="Century Gothic" panose="020B0502020202020204" pitchFamily="34" charset="0"/>
              </a:rPr>
              <a:t>____________   </a:t>
            </a:r>
            <a:r>
              <a:rPr lang="en-GB" sz="2000" b="1" dirty="0">
                <a:solidFill>
                  <a:schemeClr val="tx1"/>
                </a:solidFill>
                <a:latin typeface="Century Gothic" panose="020B0502020202020204" pitchFamily="34" charset="0"/>
              </a:rPr>
              <a:t>cleaned up the  </a:t>
            </a:r>
            <a:r>
              <a:rPr lang="en-GB" sz="2000" b="1" spc="-300" dirty="0">
                <a:solidFill>
                  <a:schemeClr val="tx1"/>
                </a:solidFill>
                <a:latin typeface="Century Gothic" panose="020B0502020202020204" pitchFamily="34" charset="0"/>
              </a:rPr>
              <a:t>___________________________________  </a:t>
            </a:r>
            <a:r>
              <a:rPr lang="en-GB" sz="2000" b="1" dirty="0">
                <a:solidFill>
                  <a:schemeClr val="tx1"/>
                </a:solidFill>
                <a:latin typeface="Century Gothic" panose="020B0502020202020204" pitchFamily="34" charset="0"/>
              </a:rPr>
              <a:t>.</a:t>
            </a:r>
          </a:p>
          <a:p>
            <a:pPr lvl="0">
              <a:lnSpc>
                <a:spcPct val="150000"/>
              </a:lnSpc>
            </a:pPr>
            <a:endParaRPr lang="en-GB" sz="2000" b="1" dirty="0">
              <a:solidFill>
                <a:schemeClr val="tx1"/>
              </a:solidFill>
              <a:latin typeface="Century Gothic" panose="020B0502020202020204" pitchFamily="34" charset="0"/>
            </a:endParaRPr>
          </a:p>
          <a:p>
            <a:pPr lvl="0">
              <a:lnSpc>
                <a:spcPct val="150000"/>
              </a:lnSpc>
            </a:pPr>
            <a:endParaRPr lang="en-GB" sz="2000" b="1"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FE24ABAA-61B9-4733-8C61-FEC3CB83DA04}"/>
              </a:ext>
            </a:extLst>
          </p:cNvPr>
          <p:cNvGrpSpPr/>
          <p:nvPr/>
        </p:nvGrpSpPr>
        <p:grpSpPr>
          <a:xfrm>
            <a:off x="59531" y="6454317"/>
            <a:ext cx="1238534" cy="403683"/>
            <a:chOff x="68077" y="6454317"/>
            <a:chExt cx="1238534" cy="403683"/>
          </a:xfrm>
        </p:grpSpPr>
        <p:sp>
          <p:nvSpPr>
            <p:cNvPr id="7" name="TextBox 6">
              <a:extLst>
                <a:ext uri="{FF2B5EF4-FFF2-40B4-BE49-F238E27FC236}">
                  <a16:creationId xmlns:a16="http://schemas.microsoft.com/office/drawing/2014/main" id="{33F83CB0-4C38-446E-A0A3-93FB482CA174}"/>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2EC34DE6-B83C-45C0-9070-80007C1366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9" name="TextBox 8">
            <a:extLst>
              <a:ext uri="{FF2B5EF4-FFF2-40B4-BE49-F238E27FC236}">
                <a16:creationId xmlns:a16="http://schemas.microsoft.com/office/drawing/2014/main" id="{D9566383-C049-47FC-B768-A292FCB171BD}"/>
              </a:ext>
            </a:extLst>
          </p:cNvPr>
          <p:cNvSpPr txBox="1"/>
          <p:nvPr/>
        </p:nvSpPr>
        <p:spPr>
          <a:xfrm>
            <a:off x="594574" y="2111774"/>
            <a:ext cx="925085" cy="400110"/>
          </a:xfrm>
          <a:prstGeom prst="rect">
            <a:avLst/>
          </a:prstGeom>
          <a:noFill/>
        </p:spPr>
        <p:txBody>
          <a:bodyPr wrap="square" rtlCol="0">
            <a:spAutoFit/>
          </a:bodyPr>
          <a:lstStyle/>
          <a:p>
            <a:r>
              <a:rPr lang="en-GB" sz="2000" b="1" dirty="0">
                <a:solidFill>
                  <a:srgbClr val="FF0000"/>
                </a:solidFill>
                <a:latin typeface="Century Gothic" panose="020B0502020202020204" pitchFamily="34" charset="0"/>
              </a:rPr>
              <a:t>She</a:t>
            </a:r>
          </a:p>
        </p:txBody>
      </p:sp>
      <p:sp>
        <p:nvSpPr>
          <p:cNvPr id="10" name="TextBox 9">
            <a:extLst>
              <a:ext uri="{FF2B5EF4-FFF2-40B4-BE49-F238E27FC236}">
                <a16:creationId xmlns:a16="http://schemas.microsoft.com/office/drawing/2014/main" id="{5CE866A8-1DCD-4D7B-9C8D-FB3376133817}"/>
              </a:ext>
            </a:extLst>
          </p:cNvPr>
          <p:cNvSpPr txBox="1"/>
          <p:nvPr/>
        </p:nvSpPr>
        <p:spPr>
          <a:xfrm>
            <a:off x="3530549" y="2139538"/>
            <a:ext cx="3241092" cy="400110"/>
          </a:xfrm>
          <a:prstGeom prst="rect">
            <a:avLst/>
          </a:prstGeom>
          <a:noFill/>
        </p:spPr>
        <p:txBody>
          <a:bodyPr wrap="square" rtlCol="0">
            <a:spAutoFit/>
          </a:bodyPr>
          <a:lstStyle/>
          <a:p>
            <a:pPr algn="ctr"/>
            <a:r>
              <a:rPr lang="en-GB" sz="2000" b="1" dirty="0">
                <a:solidFill>
                  <a:srgbClr val="FF0000"/>
                </a:solidFill>
                <a:latin typeface="Century Gothic" panose="020B0502020202020204" pitchFamily="34" charset="0"/>
              </a:rPr>
              <a:t>disgusting, horrible mess</a:t>
            </a:r>
          </a:p>
        </p:txBody>
      </p:sp>
      <p:sp>
        <p:nvSpPr>
          <p:cNvPr id="11" name="TextBox 10">
            <a:extLst>
              <a:ext uri="{FF2B5EF4-FFF2-40B4-BE49-F238E27FC236}">
                <a16:creationId xmlns:a16="http://schemas.microsoft.com/office/drawing/2014/main" id="{5453484E-0E99-4587-A8A3-5114411D613D}"/>
              </a:ext>
            </a:extLst>
          </p:cNvPr>
          <p:cNvSpPr txBox="1"/>
          <p:nvPr/>
        </p:nvSpPr>
        <p:spPr>
          <a:xfrm>
            <a:off x="594574" y="3946007"/>
            <a:ext cx="925085" cy="400110"/>
          </a:xfrm>
          <a:prstGeom prst="rect">
            <a:avLst/>
          </a:prstGeom>
          <a:noFill/>
        </p:spPr>
        <p:txBody>
          <a:bodyPr wrap="square" rtlCol="0">
            <a:spAutoFit/>
          </a:bodyPr>
          <a:lstStyle/>
          <a:p>
            <a:r>
              <a:rPr lang="en-GB" sz="2000" b="1" dirty="0">
                <a:solidFill>
                  <a:srgbClr val="FF0000"/>
                </a:solidFill>
                <a:latin typeface="Century Gothic" panose="020B0502020202020204" pitchFamily="34" charset="0"/>
              </a:rPr>
              <a:t>We</a:t>
            </a:r>
          </a:p>
        </p:txBody>
      </p:sp>
      <p:sp>
        <p:nvSpPr>
          <p:cNvPr id="12" name="TextBox 11">
            <a:extLst>
              <a:ext uri="{FF2B5EF4-FFF2-40B4-BE49-F238E27FC236}">
                <a16:creationId xmlns:a16="http://schemas.microsoft.com/office/drawing/2014/main" id="{EED81FF1-63A4-443B-9529-C0E61FD2013F}"/>
              </a:ext>
            </a:extLst>
          </p:cNvPr>
          <p:cNvSpPr txBox="1"/>
          <p:nvPr/>
        </p:nvSpPr>
        <p:spPr>
          <a:xfrm>
            <a:off x="3638565" y="3966327"/>
            <a:ext cx="3000996" cy="400110"/>
          </a:xfrm>
          <a:prstGeom prst="rect">
            <a:avLst/>
          </a:prstGeom>
          <a:noFill/>
        </p:spPr>
        <p:txBody>
          <a:bodyPr wrap="square" rtlCol="0">
            <a:spAutoFit/>
          </a:bodyPr>
          <a:lstStyle/>
          <a:p>
            <a:pPr algn="ctr"/>
            <a:r>
              <a:rPr lang="en-GB" sz="2000" b="1" dirty="0">
                <a:solidFill>
                  <a:srgbClr val="FF0000"/>
                </a:solidFill>
                <a:latin typeface="Century Gothic" panose="020B0502020202020204" pitchFamily="34" charset="0"/>
              </a:rPr>
              <a:t>filthy, smelly dishes</a:t>
            </a:r>
          </a:p>
        </p:txBody>
      </p:sp>
    </p:spTree>
    <p:extLst>
      <p:ext uri="{BB962C8B-B14F-4D97-AF65-F5344CB8AC3E}">
        <p14:creationId xmlns:p14="http://schemas.microsoft.com/office/powerpoint/2010/main" val="39607670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Alfie was asked to underline the expanded noun phrase and pronouns in the sentence below.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u="sng" dirty="0">
                <a:solidFill>
                  <a:schemeClr val="tx1"/>
                </a:solidFill>
                <a:latin typeface="Century Gothic" panose="020B0502020202020204" pitchFamily="34" charset="0"/>
              </a:rPr>
              <a:t>He</a:t>
            </a:r>
            <a:r>
              <a:rPr lang="en-GB" sz="2800" b="1" dirty="0">
                <a:solidFill>
                  <a:schemeClr val="tx1"/>
                </a:solidFill>
                <a:latin typeface="Century Gothic" panose="020B0502020202020204" pitchFamily="34" charset="0"/>
              </a:rPr>
              <a:t> trampled across </a:t>
            </a:r>
            <a:r>
              <a:rPr lang="en-GB" sz="2800" b="1" u="sng" dirty="0">
                <a:solidFill>
                  <a:schemeClr val="tx1"/>
                </a:solidFill>
                <a:latin typeface="Century Gothic" panose="020B0502020202020204" pitchFamily="34" charset="0"/>
              </a:rPr>
              <a:t>the</a:t>
            </a:r>
            <a:r>
              <a:rPr lang="en-GB" sz="2800" b="1" dirty="0">
                <a:solidFill>
                  <a:schemeClr val="tx1"/>
                </a:solidFill>
                <a:latin typeface="Century Gothic" panose="020B0502020202020204" pitchFamily="34" charset="0"/>
              </a:rPr>
              <a:t> delicate </a:t>
            </a:r>
            <a:r>
              <a:rPr lang="en-GB" sz="2800" b="1" u="sng" dirty="0">
                <a:solidFill>
                  <a:schemeClr val="tx1"/>
                </a:solidFill>
                <a:latin typeface="Century Gothic" panose="020B0502020202020204" pitchFamily="34" charset="0"/>
              </a:rPr>
              <a:t>flowers</a:t>
            </a:r>
            <a:r>
              <a:rPr lang="en-GB" sz="2800" b="1" dirty="0">
                <a:solidFill>
                  <a:schemeClr val="tx1"/>
                </a:solidFill>
                <a:latin typeface="Century Gothic" panose="020B0502020202020204" pitchFamily="34" charset="0"/>
              </a:rPr>
              <a:t> to get to the river.</a:t>
            </a: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Is he correct? Explain your answer.</a:t>
            </a:r>
          </a:p>
          <a:p>
            <a:endParaRPr lang="en-GB" sz="2000" dirty="0">
              <a:solidFill>
                <a:schemeClr val="tx1"/>
              </a:solidFill>
              <a:latin typeface="Century Gothic" panose="020B0502020202020204" pitchFamily="34" charset="0"/>
            </a:endParaRPr>
          </a:p>
          <a:p>
            <a:endParaRPr lang="en-GB" sz="2000" dirty="0">
              <a:solidFill>
                <a:schemeClr val="tx1"/>
              </a:solidFill>
              <a:latin typeface="Century Gothic" panose="020B0502020202020204" pitchFamily="34" charset="0"/>
            </a:endParaRPr>
          </a:p>
          <a:p>
            <a:pPr lvl="0" algn="ctr"/>
            <a:endParaRPr lang="en-GB" sz="2400" dirty="0">
              <a:solidFill>
                <a:srgbClr val="FF0000"/>
              </a:solidFill>
              <a:latin typeface="SassoonCRInfantMedium" panose="02000603020000020003" pitchFamily="2" charset="0"/>
            </a:endParaRPr>
          </a:p>
        </p:txBody>
      </p:sp>
      <p:grpSp>
        <p:nvGrpSpPr>
          <p:cNvPr id="6" name="Group 5">
            <a:extLst>
              <a:ext uri="{FF2B5EF4-FFF2-40B4-BE49-F238E27FC236}">
                <a16:creationId xmlns:a16="http://schemas.microsoft.com/office/drawing/2014/main" id="{9EB2235E-7E93-43C2-8634-FF790F4F619B}"/>
              </a:ext>
            </a:extLst>
          </p:cNvPr>
          <p:cNvGrpSpPr/>
          <p:nvPr/>
        </p:nvGrpSpPr>
        <p:grpSpPr>
          <a:xfrm>
            <a:off x="59531" y="6454317"/>
            <a:ext cx="1238534" cy="403683"/>
            <a:chOff x="68077" y="6454317"/>
            <a:chExt cx="1238534" cy="403683"/>
          </a:xfrm>
        </p:grpSpPr>
        <p:sp>
          <p:nvSpPr>
            <p:cNvPr id="7" name="TextBox 6">
              <a:extLst>
                <a:ext uri="{FF2B5EF4-FFF2-40B4-BE49-F238E27FC236}">
                  <a16:creationId xmlns:a16="http://schemas.microsoft.com/office/drawing/2014/main" id="{3CBC1DB7-1FCB-495D-8A56-7A34C12CDDD2}"/>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3199E309-912C-484F-BF36-F100E78CDB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10986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Autumn Block 1 – Ready to Write – Noun Phrases</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Application and Reasoning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fontAlgn="base">
              <a:lnSpc>
                <a:spcPct val="100000"/>
              </a:lnSpc>
              <a:spcAft>
                <a:spcPts val="0"/>
              </a:spcAft>
            </a:pPr>
            <a:r>
              <a:rPr lang="en-US" sz="1200" b="1" dirty="0">
                <a:solidFill>
                  <a:schemeClr val="tx1"/>
                </a:solidFill>
                <a:latin typeface="Century Gothic" panose="020B0502020202020204" pitchFamily="34" charset="0"/>
              </a:rPr>
              <a:t>English Year 2: (2G3.2)</a:t>
            </a:r>
            <a:r>
              <a:rPr lang="en-US" sz="1200" b="1" dirty="0">
                <a:latin typeface="Century Gothic" panose="020B0502020202020204" pitchFamily="34" charset="0"/>
              </a:rPr>
              <a:t> </a:t>
            </a:r>
            <a:r>
              <a:rPr lang="en-US" sz="1200" b="1" dirty="0">
                <a:latin typeface="Century Gothic" panose="020B0502020202020204" pitchFamily="34" charset="0"/>
                <a:hlinkClick r:id="rId2"/>
              </a:rPr>
              <a:t>Learn how to use expanded noun phrases to describe and specify [for example, the blue butterfly, plain flour, the man in the moon</a:t>
            </a:r>
            <a:endParaRPr lang="en-US" sz="1200" b="1" dirty="0">
              <a:latin typeface="Century Gothic" panose="020B0502020202020204" pitchFamily="34" charset="0"/>
            </a:endParaRPr>
          </a:p>
          <a:p>
            <a:pPr fontAlgn="base">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lnSpc>
                <a:spcPct val="100000"/>
              </a:lnSpc>
              <a:spcAft>
                <a:spcPts val="0"/>
              </a:spcAft>
              <a:defRPr/>
            </a:pPr>
            <a:r>
              <a:rPr lang="en-GB" sz="1600" b="1" dirty="0">
                <a:solidFill>
                  <a:prstClr val="black"/>
                </a:solidFill>
                <a:latin typeface="Century Gothic" panose="020B0502020202020204" pitchFamily="34" charset="0"/>
                <a:hlinkClick r:id="rId3"/>
              </a:rPr>
              <a:t>More resources</a:t>
            </a:r>
            <a:r>
              <a:rPr lang="en-GB" sz="1600" b="1" dirty="0">
                <a:solidFill>
                  <a:prstClr val="black"/>
                </a:solidFill>
                <a:latin typeface="Century Gothic" panose="020B0502020202020204" pitchFamily="34" charset="0"/>
              </a:rPr>
              <a:t> from our Grammar, Punctuation and Spelling scheme of work.</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4"/>
              </a:rPr>
              <a:t>review</a:t>
            </a:r>
            <a:r>
              <a:rPr lang="en-GB" sz="1600" b="1" dirty="0">
                <a:solidFill>
                  <a:prstClr val="black"/>
                </a:solidFill>
                <a:latin typeface="Century Gothic" panose="020B0502020202020204" pitchFamily="34" charset="0"/>
              </a:rPr>
              <a:t> it on our website.</a:t>
            </a:r>
          </a:p>
        </p:txBody>
      </p:sp>
      <p:grpSp>
        <p:nvGrpSpPr>
          <p:cNvPr id="6" name="Group 5">
            <a:extLst>
              <a:ext uri="{FF2B5EF4-FFF2-40B4-BE49-F238E27FC236}">
                <a16:creationId xmlns:a16="http://schemas.microsoft.com/office/drawing/2014/main" id="{A41FC4BB-023D-4000-9612-98668663D12F}"/>
              </a:ext>
            </a:extLst>
          </p:cNvPr>
          <p:cNvGrpSpPr/>
          <p:nvPr/>
        </p:nvGrpSpPr>
        <p:grpSpPr>
          <a:xfrm>
            <a:off x="59531" y="6454317"/>
            <a:ext cx="1238534" cy="403683"/>
            <a:chOff x="68077" y="6454317"/>
            <a:chExt cx="1238534" cy="403683"/>
          </a:xfrm>
        </p:grpSpPr>
        <p:sp>
          <p:nvSpPr>
            <p:cNvPr id="7" name="TextBox 6">
              <a:extLst>
                <a:ext uri="{FF2B5EF4-FFF2-40B4-BE49-F238E27FC236}">
                  <a16:creationId xmlns:a16="http://schemas.microsoft.com/office/drawing/2014/main" id="{3E78212F-1B34-4666-ADC0-E61CC24DCAF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EF604867-ED84-4B18-AA29-076BE16FE70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8346351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Alfie was asked to underline the expanded noun phrase and pronouns in the sentence below.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u="sng" dirty="0">
                <a:solidFill>
                  <a:schemeClr val="tx1"/>
                </a:solidFill>
                <a:latin typeface="Century Gothic" panose="020B0502020202020204" pitchFamily="34" charset="0"/>
              </a:rPr>
              <a:t>He</a:t>
            </a:r>
            <a:r>
              <a:rPr lang="en-GB" sz="2800" b="1" dirty="0">
                <a:solidFill>
                  <a:schemeClr val="tx1"/>
                </a:solidFill>
                <a:latin typeface="Century Gothic" panose="020B0502020202020204" pitchFamily="34" charset="0"/>
              </a:rPr>
              <a:t> trampled across </a:t>
            </a:r>
            <a:r>
              <a:rPr lang="en-GB" sz="2800" b="1" u="sng" dirty="0">
                <a:solidFill>
                  <a:schemeClr val="tx1"/>
                </a:solidFill>
                <a:latin typeface="Century Gothic" panose="020B0502020202020204" pitchFamily="34" charset="0"/>
              </a:rPr>
              <a:t>the</a:t>
            </a:r>
            <a:r>
              <a:rPr lang="en-GB" sz="2800" b="1" dirty="0">
                <a:solidFill>
                  <a:schemeClr val="tx1"/>
                </a:solidFill>
                <a:latin typeface="Century Gothic" panose="020B0502020202020204" pitchFamily="34" charset="0"/>
              </a:rPr>
              <a:t> delicate </a:t>
            </a:r>
            <a:r>
              <a:rPr lang="en-GB" sz="2800" b="1" u="sng" dirty="0">
                <a:solidFill>
                  <a:schemeClr val="tx1"/>
                </a:solidFill>
                <a:latin typeface="Century Gothic" panose="020B0502020202020204" pitchFamily="34" charset="0"/>
              </a:rPr>
              <a:t>flowers</a:t>
            </a:r>
            <a:r>
              <a:rPr lang="en-GB" sz="2800" b="1" dirty="0">
                <a:solidFill>
                  <a:schemeClr val="tx1"/>
                </a:solidFill>
                <a:latin typeface="Century Gothic" panose="020B0502020202020204" pitchFamily="34" charset="0"/>
              </a:rPr>
              <a:t> to get to the river.</a:t>
            </a: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Is he correct? Explain your answer.</a:t>
            </a:r>
          </a:p>
          <a:p>
            <a:endParaRPr lang="en-GB" sz="2000"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He is not correct because…</a:t>
            </a:r>
          </a:p>
          <a:p>
            <a:endParaRPr lang="en-GB" sz="2000" dirty="0">
              <a:solidFill>
                <a:schemeClr val="tx1"/>
              </a:solidFill>
              <a:latin typeface="Century Gothic" panose="020B0502020202020204" pitchFamily="34" charset="0"/>
            </a:endParaRPr>
          </a:p>
          <a:p>
            <a:pPr lvl="0" algn="ctr"/>
            <a:endParaRPr lang="en-GB" sz="2400" dirty="0">
              <a:solidFill>
                <a:srgbClr val="FF0000"/>
              </a:solidFill>
              <a:latin typeface="SassoonCRInfantMedium" panose="02000603020000020003" pitchFamily="2" charset="0"/>
            </a:endParaRPr>
          </a:p>
        </p:txBody>
      </p:sp>
      <p:grpSp>
        <p:nvGrpSpPr>
          <p:cNvPr id="7" name="Group 6">
            <a:extLst>
              <a:ext uri="{FF2B5EF4-FFF2-40B4-BE49-F238E27FC236}">
                <a16:creationId xmlns:a16="http://schemas.microsoft.com/office/drawing/2014/main" id="{A2F107DD-370D-452F-A753-929BEA8069EE}"/>
              </a:ext>
            </a:extLst>
          </p:cNvPr>
          <p:cNvGrpSpPr/>
          <p:nvPr/>
        </p:nvGrpSpPr>
        <p:grpSpPr>
          <a:xfrm>
            <a:off x="59531" y="6454317"/>
            <a:ext cx="1238534" cy="403683"/>
            <a:chOff x="68077" y="6454317"/>
            <a:chExt cx="1238534" cy="403683"/>
          </a:xfrm>
        </p:grpSpPr>
        <p:sp>
          <p:nvSpPr>
            <p:cNvPr id="8" name="TextBox 7">
              <a:extLst>
                <a:ext uri="{FF2B5EF4-FFF2-40B4-BE49-F238E27FC236}">
                  <a16:creationId xmlns:a16="http://schemas.microsoft.com/office/drawing/2014/main" id="{69D71514-355F-4A3B-8727-2BD4BE91826F}"/>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9" name="Picture 8" descr="A close up of a sign&#10;&#10;Description generated with high confidence">
              <a:extLst>
                <a:ext uri="{FF2B5EF4-FFF2-40B4-BE49-F238E27FC236}">
                  <a16:creationId xmlns:a16="http://schemas.microsoft.com/office/drawing/2014/main" id="{CBFBF24F-C548-4B42-9137-B8A32FAE3C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635400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Alfie was asked to underline the expanded noun phrase and pronouns in the sentence below.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u="sng" dirty="0">
                <a:solidFill>
                  <a:schemeClr val="tx1"/>
                </a:solidFill>
                <a:latin typeface="Century Gothic" panose="020B0502020202020204" pitchFamily="34" charset="0"/>
              </a:rPr>
              <a:t>He</a:t>
            </a:r>
            <a:r>
              <a:rPr lang="en-GB" sz="2800" b="1" dirty="0">
                <a:solidFill>
                  <a:schemeClr val="tx1"/>
                </a:solidFill>
                <a:latin typeface="Century Gothic" panose="020B0502020202020204" pitchFamily="34" charset="0"/>
              </a:rPr>
              <a:t> trampled across </a:t>
            </a:r>
            <a:r>
              <a:rPr lang="en-GB" sz="2800" b="1" u="sng" dirty="0">
                <a:solidFill>
                  <a:schemeClr val="tx1"/>
                </a:solidFill>
                <a:latin typeface="Century Gothic" panose="020B0502020202020204" pitchFamily="34" charset="0"/>
              </a:rPr>
              <a:t>the</a:t>
            </a:r>
            <a:r>
              <a:rPr lang="en-GB" sz="2800" b="1" dirty="0">
                <a:solidFill>
                  <a:schemeClr val="tx1"/>
                </a:solidFill>
                <a:latin typeface="Century Gothic" panose="020B0502020202020204" pitchFamily="34" charset="0"/>
              </a:rPr>
              <a:t> delicate </a:t>
            </a:r>
            <a:r>
              <a:rPr lang="en-GB" sz="2800" b="1" u="sng" dirty="0">
                <a:solidFill>
                  <a:schemeClr val="tx1"/>
                </a:solidFill>
                <a:latin typeface="Century Gothic" panose="020B0502020202020204" pitchFamily="34" charset="0"/>
              </a:rPr>
              <a:t>flowers</a:t>
            </a:r>
            <a:r>
              <a:rPr lang="en-GB" sz="2800" b="1" dirty="0">
                <a:solidFill>
                  <a:schemeClr val="tx1"/>
                </a:solidFill>
                <a:latin typeface="Century Gothic" panose="020B0502020202020204" pitchFamily="34" charset="0"/>
              </a:rPr>
              <a:t> to get to the river.</a:t>
            </a: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Is he correct? Explain your answer.</a:t>
            </a:r>
          </a:p>
          <a:p>
            <a:endParaRPr lang="en-GB" sz="2000"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He is not correct because he has not underlined ‘delicate’ which is part of the expanded noun phrase.</a:t>
            </a:r>
            <a:endParaRPr lang="en-GB" sz="2000" b="1" dirty="0">
              <a:solidFill>
                <a:schemeClr val="tx1"/>
              </a:solidFill>
              <a:latin typeface="Century Gothic" panose="020B0502020202020204" pitchFamily="34" charset="0"/>
            </a:endParaRPr>
          </a:p>
          <a:p>
            <a:endParaRPr lang="en-GB" sz="2000" dirty="0">
              <a:solidFill>
                <a:schemeClr val="tx1"/>
              </a:solidFill>
              <a:latin typeface="Century Gothic" panose="020B0502020202020204" pitchFamily="34" charset="0"/>
            </a:endParaRPr>
          </a:p>
          <a:p>
            <a:pPr lvl="0" algn="ctr"/>
            <a:endParaRPr lang="en-GB" sz="2400" dirty="0">
              <a:solidFill>
                <a:srgbClr val="FF0000"/>
              </a:solidFill>
              <a:latin typeface="SassoonCRInfantMedium" panose="02000603020000020003" pitchFamily="2" charset="0"/>
            </a:endParaRPr>
          </a:p>
        </p:txBody>
      </p:sp>
      <p:grpSp>
        <p:nvGrpSpPr>
          <p:cNvPr id="7" name="Group 6">
            <a:extLst>
              <a:ext uri="{FF2B5EF4-FFF2-40B4-BE49-F238E27FC236}">
                <a16:creationId xmlns:a16="http://schemas.microsoft.com/office/drawing/2014/main" id="{A2F107DD-370D-452F-A753-929BEA8069EE}"/>
              </a:ext>
            </a:extLst>
          </p:cNvPr>
          <p:cNvGrpSpPr/>
          <p:nvPr/>
        </p:nvGrpSpPr>
        <p:grpSpPr>
          <a:xfrm>
            <a:off x="59531" y="6454317"/>
            <a:ext cx="1238534" cy="403683"/>
            <a:chOff x="68077" y="6454317"/>
            <a:chExt cx="1238534" cy="403683"/>
          </a:xfrm>
        </p:grpSpPr>
        <p:sp>
          <p:nvSpPr>
            <p:cNvPr id="8" name="TextBox 7">
              <a:extLst>
                <a:ext uri="{FF2B5EF4-FFF2-40B4-BE49-F238E27FC236}">
                  <a16:creationId xmlns:a16="http://schemas.microsoft.com/office/drawing/2014/main" id="{69D71514-355F-4A3B-8727-2BD4BE91826F}"/>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9" name="Picture 8" descr="A close up of a sign&#10;&#10;Description generated with high confidence">
              <a:extLst>
                <a:ext uri="{FF2B5EF4-FFF2-40B4-BE49-F238E27FC236}">
                  <a16:creationId xmlns:a16="http://schemas.microsoft.com/office/drawing/2014/main" id="{CBFBF24F-C548-4B42-9137-B8A32FAE3C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103187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Autumn Block 1 – Ready to Write – Noun Phrases</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Notes and Guidance:</a:t>
            </a:r>
          </a:p>
          <a:p>
            <a:pPr lvl="0" defTabSz="457200">
              <a:defRPr/>
            </a:pPr>
            <a:endParaRPr lang="en-GB" sz="1600" b="1" dirty="0">
              <a:solidFill>
                <a:prstClr val="black"/>
              </a:solidFill>
              <a:latin typeface="Century Gothic" panose="020B0502020202020204" pitchFamily="34" charset="0"/>
            </a:endParaRP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To build on skills learned in Year 2, children need to be able to identify noun phrases in sentences.</a:t>
            </a: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Children should know that noun phrases can be made up of adjectives to add extra information to the nouns. </a:t>
            </a: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Children should also know that a noun phrase can be made up of a determiner and a noun, for example </a:t>
            </a:r>
            <a:r>
              <a:rPr lang="en-US" sz="1200" b="1" i="1" dirty="0">
                <a:solidFill>
                  <a:schemeClr val="tx1"/>
                </a:solidFill>
                <a:latin typeface="Century Gothic" panose="020B0502020202020204" pitchFamily="34" charset="0"/>
              </a:rPr>
              <a:t>the dog</a:t>
            </a:r>
            <a:r>
              <a:rPr lang="en-US" sz="1200" b="1" dirty="0">
                <a:solidFill>
                  <a:schemeClr val="tx1"/>
                </a:solidFill>
                <a:latin typeface="Century Gothic" panose="020B0502020202020204" pitchFamily="34" charset="0"/>
              </a:rPr>
              <a:t>, but they might not know the vocabulary of determiner. </a:t>
            </a:r>
          </a:p>
          <a:p>
            <a:pPr lvl="0" defTabSz="457200">
              <a:defRPr/>
            </a:pPr>
            <a:endParaRPr lang="en-GB" sz="1200"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Focused Questions</a:t>
            </a:r>
          </a:p>
          <a:p>
            <a:pPr lvl="0" defTabSz="457200">
              <a:defRPr/>
            </a:pPr>
            <a:endParaRPr lang="en-GB" sz="1600" b="1" dirty="0">
              <a:solidFill>
                <a:prstClr val="black"/>
              </a:solidFill>
              <a:latin typeface="Century Gothic" panose="020B0502020202020204" pitchFamily="34" charset="0"/>
            </a:endParaRP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What is a noun?</a:t>
            </a: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What is a noun phrase?</a:t>
            </a: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Can you identify the noun phrase in this sentence?</a:t>
            </a:r>
          </a:p>
          <a:p>
            <a:pPr lvl="0" defTabSz="457200">
              <a:defRPr/>
            </a:pPr>
            <a:endParaRPr lang="en-GB" sz="1600" b="1" dirty="0">
              <a:solidFill>
                <a:prstClr val="black"/>
              </a:solidFill>
              <a:latin typeface="Century Gothic" panose="020B0502020202020204" pitchFamily="34" charset="0"/>
            </a:endParaRPr>
          </a:p>
        </p:txBody>
      </p:sp>
      <p:grpSp>
        <p:nvGrpSpPr>
          <p:cNvPr id="6" name="Group 5">
            <a:extLst>
              <a:ext uri="{FF2B5EF4-FFF2-40B4-BE49-F238E27FC236}">
                <a16:creationId xmlns:a16="http://schemas.microsoft.com/office/drawing/2014/main" id="{798BFA27-8936-4757-B14B-0E4C40E683F0}"/>
              </a:ext>
            </a:extLst>
          </p:cNvPr>
          <p:cNvGrpSpPr/>
          <p:nvPr/>
        </p:nvGrpSpPr>
        <p:grpSpPr>
          <a:xfrm>
            <a:off x="59531" y="6454317"/>
            <a:ext cx="1238534" cy="403683"/>
            <a:chOff x="68077" y="6454317"/>
            <a:chExt cx="1238534" cy="403683"/>
          </a:xfrm>
        </p:grpSpPr>
        <p:sp>
          <p:nvSpPr>
            <p:cNvPr id="7" name="TextBox 6">
              <a:extLst>
                <a:ext uri="{FF2B5EF4-FFF2-40B4-BE49-F238E27FC236}">
                  <a16:creationId xmlns:a16="http://schemas.microsoft.com/office/drawing/2014/main" id="{D0657BF9-82E4-40C3-9A32-73ADA2F70616}"/>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72E11C53-379F-4209-8073-B6B5A9BD22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075266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D6503-388C-4F9E-9FB0-9053D8579D01}"/>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Autumn Block 1 – Ready to Write</a:t>
            </a:r>
            <a:br>
              <a:rPr lang="en-GB" b="1" dirty="0">
                <a:solidFill>
                  <a:schemeClr val="bg2">
                    <a:lumMod val="50000"/>
                  </a:schemeClr>
                </a:solidFill>
                <a:latin typeface="Century Gothic" panose="020B0502020202020204" pitchFamily="34" charset="0"/>
              </a:rPr>
            </a:br>
            <a:endParaRPr lang="en-GB"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1: Noun Phrases</a:t>
            </a:r>
            <a:endParaRPr lang="en-GB" sz="1200" b="1" dirty="0">
              <a:solidFill>
                <a:prstClr val="black"/>
              </a:solidFill>
              <a:latin typeface="Century Gothic" panose="020B0502020202020204" pitchFamily="34" charset="0"/>
            </a:endParaRPr>
          </a:p>
        </p:txBody>
      </p:sp>
      <p:grpSp>
        <p:nvGrpSpPr>
          <p:cNvPr id="6" name="Group 5">
            <a:extLst>
              <a:ext uri="{FF2B5EF4-FFF2-40B4-BE49-F238E27FC236}">
                <a16:creationId xmlns:a16="http://schemas.microsoft.com/office/drawing/2014/main" id="{365C4F0A-5C7C-4B39-B3D9-BD91EDA5132B}"/>
              </a:ext>
            </a:extLst>
          </p:cNvPr>
          <p:cNvGrpSpPr/>
          <p:nvPr/>
        </p:nvGrpSpPr>
        <p:grpSpPr>
          <a:xfrm>
            <a:off x="59531" y="6454317"/>
            <a:ext cx="1238534" cy="403683"/>
            <a:chOff x="68077" y="6454317"/>
            <a:chExt cx="1238534" cy="403683"/>
          </a:xfrm>
        </p:grpSpPr>
        <p:sp>
          <p:nvSpPr>
            <p:cNvPr id="8" name="TextBox 7">
              <a:extLst>
                <a:ext uri="{FF2B5EF4-FFF2-40B4-BE49-F238E27FC236}">
                  <a16:creationId xmlns:a16="http://schemas.microsoft.com/office/drawing/2014/main" id="{243F94FE-41B5-4625-9E97-B12D1E7B56B6}"/>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9" name="Picture 8" descr="A close up of a sign&#10;&#10;Description generated with high confidence">
              <a:extLst>
                <a:ext uri="{FF2B5EF4-FFF2-40B4-BE49-F238E27FC236}">
                  <a16:creationId xmlns:a16="http://schemas.microsoft.com/office/drawing/2014/main" id="{392D8AEB-628A-4C87-B3C1-47089C4B97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401100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Match the nouns with the most appropriate adjectives.</a:t>
            </a:r>
          </a:p>
          <a:p>
            <a:pPr marL="88900" algn="ctr"/>
            <a:endParaRPr lang="en-GB" sz="2800" dirty="0">
              <a:solidFill>
                <a:schemeClr val="bg2">
                  <a:lumMod val="25000"/>
                </a:schemeClr>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D6AD1604-6368-474F-90F1-26D250AEF51C}"/>
              </a:ext>
            </a:extLst>
          </p:cNvPr>
          <p:cNvGraphicFramePr>
            <a:graphicFrameLocks noGrp="1"/>
          </p:cNvGraphicFramePr>
          <p:nvPr>
            <p:extLst>
              <p:ext uri="{D42A27DB-BD31-4B8C-83A1-F6EECF244321}">
                <p14:modId xmlns:p14="http://schemas.microsoft.com/office/powerpoint/2010/main" val="1968941684"/>
              </p:ext>
            </p:extLst>
          </p:nvPr>
        </p:nvGraphicFramePr>
        <p:xfrm>
          <a:off x="1524000" y="1505152"/>
          <a:ext cx="6096000" cy="4364705"/>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1875981105"/>
                    </a:ext>
                  </a:extLst>
                </a:gridCol>
                <a:gridCol w="2032000">
                  <a:extLst>
                    <a:ext uri="{9D8B030D-6E8A-4147-A177-3AD203B41FA5}">
                      <a16:colId xmlns:a16="http://schemas.microsoft.com/office/drawing/2014/main" val="2729952614"/>
                    </a:ext>
                  </a:extLst>
                </a:gridCol>
                <a:gridCol w="2032000">
                  <a:extLst>
                    <a:ext uri="{9D8B030D-6E8A-4147-A177-3AD203B41FA5}">
                      <a16:colId xmlns:a16="http://schemas.microsoft.com/office/drawing/2014/main" val="227147024"/>
                    </a:ext>
                  </a:extLst>
                </a:gridCol>
              </a:tblGrid>
              <a:tr h="872941">
                <a:tc>
                  <a:txBody>
                    <a:bodyPr/>
                    <a:lstStyle/>
                    <a:p>
                      <a:pPr algn="ctr"/>
                      <a:r>
                        <a:rPr lang="en-GB" sz="2000" b="1">
                          <a:latin typeface="Century Gothic" panose="020B0502020202020204" pitchFamily="34" charset="0"/>
                        </a:rPr>
                        <a:t>shiny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a:latin typeface="Century Gothic" panose="020B0502020202020204" pitchFamily="34" charset="0"/>
                        </a:rPr>
                        <a:t>dog</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67847945"/>
                  </a:ext>
                </a:extLst>
              </a:tr>
              <a:tr h="872941">
                <a:tc>
                  <a:txBody>
                    <a:bodyPr/>
                    <a:lstStyle/>
                    <a:p>
                      <a:pPr algn="ctr"/>
                      <a:r>
                        <a:rPr lang="en-GB" sz="2000" b="1">
                          <a:latin typeface="Century Gothic" panose="020B0502020202020204" pitchFamily="34" charset="0"/>
                        </a:rPr>
                        <a:t>tired</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a:latin typeface="Century Gothic" panose="020B0502020202020204" pitchFamily="34" charset="0"/>
                        </a:rPr>
                        <a:t>teacher</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75615"/>
                  </a:ext>
                </a:extLst>
              </a:tr>
              <a:tr h="872941">
                <a:tc>
                  <a:txBody>
                    <a:bodyPr/>
                    <a:lstStyle/>
                    <a:p>
                      <a:pPr algn="ctr"/>
                      <a:r>
                        <a:rPr lang="en-GB" sz="2000" b="1">
                          <a:latin typeface="Century Gothic" panose="020B0502020202020204" pitchFamily="34" charset="0"/>
                        </a:rPr>
                        <a:t>hot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a:latin typeface="Century Gothic" panose="020B0502020202020204" pitchFamily="34" charset="0"/>
                        </a:rPr>
                        <a:t>apple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06393885"/>
                  </a:ext>
                </a:extLst>
              </a:tr>
              <a:tr h="872941">
                <a:tc>
                  <a:txBody>
                    <a:bodyPr/>
                    <a:lstStyle/>
                    <a:p>
                      <a:pPr algn="ctr"/>
                      <a:r>
                        <a:rPr lang="en-GB" sz="2000" b="1">
                          <a:latin typeface="Century Gothic" panose="020B0502020202020204" pitchFamily="34" charset="0"/>
                        </a:rPr>
                        <a:t>tasty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ice cream</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89514430"/>
                  </a:ext>
                </a:extLst>
              </a:tr>
              <a:tr h="872941">
                <a:tc>
                  <a:txBody>
                    <a:bodyPr/>
                    <a:lstStyle/>
                    <a:p>
                      <a:pPr algn="ctr"/>
                      <a:r>
                        <a:rPr lang="en-GB" sz="2000" b="1">
                          <a:latin typeface="Century Gothic" panose="020B0502020202020204" pitchFamily="34" charset="0"/>
                        </a:rPr>
                        <a:t>strict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sun</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01149099"/>
                  </a:ext>
                </a:extLst>
              </a:tr>
            </a:tbl>
          </a:graphicData>
        </a:graphic>
      </p:graphicFrame>
      <p:grpSp>
        <p:nvGrpSpPr>
          <p:cNvPr id="8" name="Group 7">
            <a:extLst>
              <a:ext uri="{FF2B5EF4-FFF2-40B4-BE49-F238E27FC236}">
                <a16:creationId xmlns:a16="http://schemas.microsoft.com/office/drawing/2014/main" id="{1E19FC5B-1858-4D02-ADA8-F942E6F4D2EF}"/>
              </a:ext>
            </a:extLst>
          </p:cNvPr>
          <p:cNvGrpSpPr/>
          <p:nvPr/>
        </p:nvGrpSpPr>
        <p:grpSpPr>
          <a:xfrm>
            <a:off x="59531" y="6454317"/>
            <a:ext cx="1238534" cy="403683"/>
            <a:chOff x="68077" y="6454317"/>
            <a:chExt cx="1238534" cy="403683"/>
          </a:xfrm>
        </p:grpSpPr>
        <p:sp>
          <p:nvSpPr>
            <p:cNvPr id="9" name="TextBox 8">
              <a:extLst>
                <a:ext uri="{FF2B5EF4-FFF2-40B4-BE49-F238E27FC236}">
                  <a16:creationId xmlns:a16="http://schemas.microsoft.com/office/drawing/2014/main" id="{29203AA1-B333-458F-ADBB-334F5DF73D6D}"/>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10" name="Picture 9" descr="A close up of a sign&#10;&#10;Description generated with high confidence">
              <a:extLst>
                <a:ext uri="{FF2B5EF4-FFF2-40B4-BE49-F238E27FC236}">
                  <a16:creationId xmlns:a16="http://schemas.microsoft.com/office/drawing/2014/main" id="{71DC28C9-C3C9-4E45-B179-111B48C05B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035052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Match the nouns with the most appropriate adjectives.</a:t>
            </a:r>
          </a:p>
          <a:p>
            <a:pPr marL="88900" algn="ctr"/>
            <a:endParaRPr lang="en-GB" sz="2800" dirty="0">
              <a:solidFill>
                <a:schemeClr val="bg2">
                  <a:lumMod val="25000"/>
                </a:schemeClr>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D6AD1604-6368-474F-90F1-26D250AEF51C}"/>
              </a:ext>
            </a:extLst>
          </p:cNvPr>
          <p:cNvGraphicFramePr>
            <a:graphicFrameLocks noGrp="1"/>
          </p:cNvGraphicFramePr>
          <p:nvPr>
            <p:extLst>
              <p:ext uri="{D42A27DB-BD31-4B8C-83A1-F6EECF244321}">
                <p14:modId xmlns:p14="http://schemas.microsoft.com/office/powerpoint/2010/main" val="2646046685"/>
              </p:ext>
            </p:extLst>
          </p:nvPr>
        </p:nvGraphicFramePr>
        <p:xfrm>
          <a:off x="1524000" y="1505152"/>
          <a:ext cx="6096000" cy="4364705"/>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1875981105"/>
                    </a:ext>
                  </a:extLst>
                </a:gridCol>
                <a:gridCol w="2032000">
                  <a:extLst>
                    <a:ext uri="{9D8B030D-6E8A-4147-A177-3AD203B41FA5}">
                      <a16:colId xmlns:a16="http://schemas.microsoft.com/office/drawing/2014/main" val="2729952614"/>
                    </a:ext>
                  </a:extLst>
                </a:gridCol>
                <a:gridCol w="2032000">
                  <a:extLst>
                    <a:ext uri="{9D8B030D-6E8A-4147-A177-3AD203B41FA5}">
                      <a16:colId xmlns:a16="http://schemas.microsoft.com/office/drawing/2014/main" val="227147024"/>
                    </a:ext>
                  </a:extLst>
                </a:gridCol>
              </a:tblGrid>
              <a:tr h="872941">
                <a:tc>
                  <a:txBody>
                    <a:bodyPr/>
                    <a:lstStyle/>
                    <a:p>
                      <a:pPr algn="ctr"/>
                      <a:r>
                        <a:rPr lang="en-GB" sz="2000" b="1">
                          <a:latin typeface="Century Gothic" panose="020B0502020202020204" pitchFamily="34" charset="0"/>
                        </a:rPr>
                        <a:t>shiny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a:latin typeface="Century Gothic" panose="020B0502020202020204" pitchFamily="34" charset="0"/>
                        </a:rPr>
                        <a:t>dog</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67847945"/>
                  </a:ext>
                </a:extLst>
              </a:tr>
              <a:tr h="872941">
                <a:tc>
                  <a:txBody>
                    <a:bodyPr/>
                    <a:lstStyle/>
                    <a:p>
                      <a:pPr algn="ctr"/>
                      <a:r>
                        <a:rPr lang="en-GB" sz="2000" b="1">
                          <a:latin typeface="Century Gothic" panose="020B0502020202020204" pitchFamily="34" charset="0"/>
                        </a:rPr>
                        <a:t>tired</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a:latin typeface="Century Gothic" panose="020B0502020202020204" pitchFamily="34" charset="0"/>
                        </a:rPr>
                        <a:t>teacher</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75615"/>
                  </a:ext>
                </a:extLst>
              </a:tr>
              <a:tr h="872941">
                <a:tc>
                  <a:txBody>
                    <a:bodyPr/>
                    <a:lstStyle/>
                    <a:p>
                      <a:pPr algn="ctr"/>
                      <a:r>
                        <a:rPr lang="en-GB" sz="2000" b="1">
                          <a:latin typeface="Century Gothic" panose="020B0502020202020204" pitchFamily="34" charset="0"/>
                        </a:rPr>
                        <a:t>hot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a:latin typeface="Century Gothic" panose="020B0502020202020204" pitchFamily="34" charset="0"/>
                        </a:rPr>
                        <a:t>apple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06393885"/>
                  </a:ext>
                </a:extLst>
              </a:tr>
              <a:tr h="872941">
                <a:tc>
                  <a:txBody>
                    <a:bodyPr/>
                    <a:lstStyle/>
                    <a:p>
                      <a:pPr algn="ctr"/>
                      <a:r>
                        <a:rPr lang="en-GB" sz="2000" b="1">
                          <a:latin typeface="Century Gothic" panose="020B0502020202020204" pitchFamily="34" charset="0"/>
                        </a:rPr>
                        <a:t>tasty</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ice cream</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89514430"/>
                  </a:ext>
                </a:extLst>
              </a:tr>
              <a:tr h="872941">
                <a:tc>
                  <a:txBody>
                    <a:bodyPr/>
                    <a:lstStyle/>
                    <a:p>
                      <a:pPr algn="ctr"/>
                      <a:r>
                        <a:rPr lang="en-GB" sz="2000" b="1">
                          <a:latin typeface="Century Gothic" panose="020B0502020202020204" pitchFamily="34" charset="0"/>
                        </a:rPr>
                        <a:t>strict</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2000" b="1">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000" b="1" dirty="0">
                          <a:latin typeface="Century Gothic" panose="020B0502020202020204" pitchFamily="34" charset="0"/>
                        </a:rPr>
                        <a:t>sun</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01149099"/>
                  </a:ext>
                </a:extLst>
              </a:tr>
            </a:tbl>
          </a:graphicData>
        </a:graphic>
      </p:graphicFrame>
      <p:grpSp>
        <p:nvGrpSpPr>
          <p:cNvPr id="8" name="Group 7">
            <a:extLst>
              <a:ext uri="{FF2B5EF4-FFF2-40B4-BE49-F238E27FC236}">
                <a16:creationId xmlns:a16="http://schemas.microsoft.com/office/drawing/2014/main" id="{1E19FC5B-1858-4D02-ADA8-F942E6F4D2EF}"/>
              </a:ext>
            </a:extLst>
          </p:cNvPr>
          <p:cNvGrpSpPr/>
          <p:nvPr/>
        </p:nvGrpSpPr>
        <p:grpSpPr>
          <a:xfrm>
            <a:off x="59531" y="6454317"/>
            <a:ext cx="1238534" cy="403683"/>
            <a:chOff x="68077" y="6454317"/>
            <a:chExt cx="1238534" cy="403683"/>
          </a:xfrm>
        </p:grpSpPr>
        <p:sp>
          <p:nvSpPr>
            <p:cNvPr id="9" name="TextBox 8">
              <a:extLst>
                <a:ext uri="{FF2B5EF4-FFF2-40B4-BE49-F238E27FC236}">
                  <a16:creationId xmlns:a16="http://schemas.microsoft.com/office/drawing/2014/main" id="{29203AA1-B333-458F-ADBB-334F5DF73D6D}"/>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10" name="Picture 9" descr="A close up of a sign&#10;&#10;Description generated with high confidence">
              <a:extLst>
                <a:ext uri="{FF2B5EF4-FFF2-40B4-BE49-F238E27FC236}">
                  <a16:creationId xmlns:a16="http://schemas.microsoft.com/office/drawing/2014/main" id="{71DC28C9-C3C9-4E45-B179-111B48C05B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cxnSp>
        <p:nvCxnSpPr>
          <p:cNvPr id="3" name="Straight Arrow Connector 2">
            <a:extLst>
              <a:ext uri="{FF2B5EF4-FFF2-40B4-BE49-F238E27FC236}">
                <a16:creationId xmlns:a16="http://schemas.microsoft.com/office/drawing/2014/main" id="{BC77D5C2-ECED-4F9F-9656-8724B3EFAAF8}"/>
              </a:ext>
            </a:extLst>
          </p:cNvPr>
          <p:cNvCxnSpPr/>
          <p:nvPr/>
        </p:nvCxnSpPr>
        <p:spPr>
          <a:xfrm>
            <a:off x="2991678" y="1997765"/>
            <a:ext cx="3071192" cy="175922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4561F7E5-4CCA-451F-84F0-D2FF6B73FC51}"/>
              </a:ext>
            </a:extLst>
          </p:cNvPr>
          <p:cNvCxnSpPr>
            <a:cxnSpLocks/>
          </p:cNvCxnSpPr>
          <p:nvPr/>
        </p:nvCxnSpPr>
        <p:spPr>
          <a:xfrm>
            <a:off x="2991678" y="3753136"/>
            <a:ext cx="3071192" cy="175922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631C884-6097-4109-97B8-C67861A478C7}"/>
              </a:ext>
            </a:extLst>
          </p:cNvPr>
          <p:cNvCxnSpPr>
            <a:cxnSpLocks/>
          </p:cNvCxnSpPr>
          <p:nvPr/>
        </p:nvCxnSpPr>
        <p:spPr>
          <a:xfrm>
            <a:off x="3036404" y="4568479"/>
            <a:ext cx="2718353"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7DA75B51-A118-4AC3-AEFA-D198C3BC3B74}"/>
              </a:ext>
            </a:extLst>
          </p:cNvPr>
          <p:cNvCxnSpPr>
            <a:cxnSpLocks/>
          </p:cNvCxnSpPr>
          <p:nvPr/>
        </p:nvCxnSpPr>
        <p:spPr>
          <a:xfrm flipV="1">
            <a:off x="3036404" y="1997765"/>
            <a:ext cx="3105979" cy="87961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12DBA0F-0052-405B-89D1-836BA132CA8F}"/>
              </a:ext>
            </a:extLst>
          </p:cNvPr>
          <p:cNvCxnSpPr>
            <a:cxnSpLocks/>
          </p:cNvCxnSpPr>
          <p:nvPr/>
        </p:nvCxnSpPr>
        <p:spPr>
          <a:xfrm flipV="1">
            <a:off x="3036404" y="2877378"/>
            <a:ext cx="2919228" cy="256878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233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Circle all of the nouns and tick the pronouns.</a:t>
            </a:r>
          </a:p>
        </p:txBody>
      </p:sp>
      <p:graphicFrame>
        <p:nvGraphicFramePr>
          <p:cNvPr id="6" name="Table 5">
            <a:extLst>
              <a:ext uri="{FF2B5EF4-FFF2-40B4-BE49-F238E27FC236}">
                <a16:creationId xmlns:a16="http://schemas.microsoft.com/office/drawing/2014/main" id="{BD592623-18F2-404B-907D-F2CCDFC03676}"/>
              </a:ext>
            </a:extLst>
          </p:cNvPr>
          <p:cNvGraphicFramePr>
            <a:graphicFrameLocks noGrp="1"/>
          </p:cNvGraphicFramePr>
          <p:nvPr>
            <p:extLst>
              <p:ext uri="{D42A27DB-BD31-4B8C-83A1-F6EECF244321}">
                <p14:modId xmlns:p14="http://schemas.microsoft.com/office/powerpoint/2010/main" val="2431502945"/>
              </p:ext>
            </p:extLst>
          </p:nvPr>
        </p:nvGraphicFramePr>
        <p:xfrm>
          <a:off x="1070236" y="1845814"/>
          <a:ext cx="7003527" cy="2397003"/>
        </p:xfrm>
        <a:graphic>
          <a:graphicData uri="http://schemas.openxmlformats.org/drawingml/2006/table">
            <a:tbl>
              <a:tblPr firstRow="1" bandRow="1">
                <a:tableStyleId>{5940675A-B579-460E-94D1-54222C63F5DA}</a:tableStyleId>
              </a:tblPr>
              <a:tblGrid>
                <a:gridCol w="2334509">
                  <a:extLst>
                    <a:ext uri="{9D8B030D-6E8A-4147-A177-3AD203B41FA5}">
                      <a16:colId xmlns:a16="http://schemas.microsoft.com/office/drawing/2014/main" val="362792537"/>
                    </a:ext>
                  </a:extLst>
                </a:gridCol>
                <a:gridCol w="2334509">
                  <a:extLst>
                    <a:ext uri="{9D8B030D-6E8A-4147-A177-3AD203B41FA5}">
                      <a16:colId xmlns:a16="http://schemas.microsoft.com/office/drawing/2014/main" val="2555538314"/>
                    </a:ext>
                  </a:extLst>
                </a:gridCol>
                <a:gridCol w="2334509">
                  <a:extLst>
                    <a:ext uri="{9D8B030D-6E8A-4147-A177-3AD203B41FA5}">
                      <a16:colId xmlns:a16="http://schemas.microsoft.com/office/drawing/2014/main" val="4076129686"/>
                    </a:ext>
                  </a:extLst>
                </a:gridCol>
              </a:tblGrid>
              <a:tr h="799001">
                <a:tc>
                  <a:txBody>
                    <a:bodyPr/>
                    <a:lstStyle/>
                    <a:p>
                      <a:pPr algn="ctr"/>
                      <a:r>
                        <a:rPr lang="en-GB" sz="2700" b="1" dirty="0">
                          <a:latin typeface="Century Gothic" panose="020B0502020202020204" pitchFamily="34" charset="0"/>
                        </a:rPr>
                        <a:t>listen</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700" b="1" dirty="0">
                          <a:latin typeface="Century Gothic" panose="020B0502020202020204" pitchFamily="34" charset="0"/>
                        </a:rPr>
                        <a:t>it</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700" b="1" dirty="0">
                          <a:latin typeface="Century Gothic" panose="020B0502020202020204" pitchFamily="34" charset="0"/>
                        </a:rPr>
                        <a:t>bike</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989496945"/>
                  </a:ext>
                </a:extLst>
              </a:tr>
              <a:tr h="799001">
                <a:tc>
                  <a:txBody>
                    <a:bodyPr/>
                    <a:lstStyle/>
                    <a:p>
                      <a:pPr algn="ctr"/>
                      <a:r>
                        <a:rPr lang="en-GB" sz="2700" b="1" dirty="0">
                          <a:latin typeface="Century Gothic" panose="020B0502020202020204" pitchFamily="34" charset="0"/>
                        </a:rPr>
                        <a:t>him</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700" b="1" dirty="0">
                          <a:latin typeface="Century Gothic" panose="020B0502020202020204" pitchFamily="34" charset="0"/>
                        </a:rPr>
                        <a:t>phone</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700" b="1" dirty="0">
                          <a:latin typeface="Century Gothic" panose="020B0502020202020204" pitchFamily="34" charset="0"/>
                        </a:rPr>
                        <a:t>slippery</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21022310"/>
                  </a:ext>
                </a:extLst>
              </a:tr>
              <a:tr h="799001">
                <a:tc>
                  <a:txBody>
                    <a:bodyPr/>
                    <a:lstStyle/>
                    <a:p>
                      <a:pPr algn="ctr"/>
                      <a:r>
                        <a:rPr lang="en-GB" sz="2700" b="1" dirty="0">
                          <a:latin typeface="Century Gothic" panose="020B0502020202020204" pitchFamily="34" charset="0"/>
                        </a:rPr>
                        <a:t>bright</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700" b="1" dirty="0">
                          <a:latin typeface="Century Gothic" panose="020B0502020202020204" pitchFamily="34" charset="0"/>
                        </a:rPr>
                        <a:t>game</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700" b="1" dirty="0">
                          <a:latin typeface="Century Gothic" panose="020B0502020202020204" pitchFamily="34" charset="0"/>
                        </a:rPr>
                        <a:t>dog</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94694969"/>
                  </a:ext>
                </a:extLst>
              </a:tr>
            </a:tbl>
          </a:graphicData>
        </a:graphic>
      </p:graphicFrame>
      <p:grpSp>
        <p:nvGrpSpPr>
          <p:cNvPr id="7" name="Group 6">
            <a:extLst>
              <a:ext uri="{FF2B5EF4-FFF2-40B4-BE49-F238E27FC236}">
                <a16:creationId xmlns:a16="http://schemas.microsoft.com/office/drawing/2014/main" id="{CB377C08-684B-46DD-A0D3-176E061CDDEE}"/>
              </a:ext>
            </a:extLst>
          </p:cNvPr>
          <p:cNvGrpSpPr/>
          <p:nvPr/>
        </p:nvGrpSpPr>
        <p:grpSpPr>
          <a:xfrm>
            <a:off x="59531" y="6454317"/>
            <a:ext cx="1238534" cy="403683"/>
            <a:chOff x="68077" y="6454317"/>
            <a:chExt cx="1238534" cy="403683"/>
          </a:xfrm>
        </p:grpSpPr>
        <p:sp>
          <p:nvSpPr>
            <p:cNvPr id="8" name="TextBox 7">
              <a:extLst>
                <a:ext uri="{FF2B5EF4-FFF2-40B4-BE49-F238E27FC236}">
                  <a16:creationId xmlns:a16="http://schemas.microsoft.com/office/drawing/2014/main" id="{80AE1C5B-39D8-4753-BD7F-3CBA6BB0CE88}"/>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9" name="Picture 8" descr="A close up of a sign&#10;&#10;Description generated with high confidence">
              <a:extLst>
                <a:ext uri="{FF2B5EF4-FFF2-40B4-BE49-F238E27FC236}">
                  <a16:creationId xmlns:a16="http://schemas.microsoft.com/office/drawing/2014/main" id="{5B17FEB5-F93A-47C5-AB8D-9AB24204F8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6917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Circle all of the nouns and tick the pronouns.</a:t>
            </a:r>
          </a:p>
        </p:txBody>
      </p:sp>
      <p:graphicFrame>
        <p:nvGraphicFramePr>
          <p:cNvPr id="6" name="Table 5">
            <a:extLst>
              <a:ext uri="{FF2B5EF4-FFF2-40B4-BE49-F238E27FC236}">
                <a16:creationId xmlns:a16="http://schemas.microsoft.com/office/drawing/2014/main" id="{BD592623-18F2-404B-907D-F2CCDFC03676}"/>
              </a:ext>
            </a:extLst>
          </p:cNvPr>
          <p:cNvGraphicFramePr>
            <a:graphicFrameLocks noGrp="1"/>
          </p:cNvGraphicFramePr>
          <p:nvPr>
            <p:extLst>
              <p:ext uri="{D42A27DB-BD31-4B8C-83A1-F6EECF244321}">
                <p14:modId xmlns:p14="http://schemas.microsoft.com/office/powerpoint/2010/main" val="1939951147"/>
              </p:ext>
            </p:extLst>
          </p:nvPr>
        </p:nvGraphicFramePr>
        <p:xfrm>
          <a:off x="1070236" y="1845814"/>
          <a:ext cx="7003527" cy="2397003"/>
        </p:xfrm>
        <a:graphic>
          <a:graphicData uri="http://schemas.openxmlformats.org/drawingml/2006/table">
            <a:tbl>
              <a:tblPr firstRow="1" bandRow="1">
                <a:tableStyleId>{5940675A-B579-460E-94D1-54222C63F5DA}</a:tableStyleId>
              </a:tblPr>
              <a:tblGrid>
                <a:gridCol w="2334509">
                  <a:extLst>
                    <a:ext uri="{9D8B030D-6E8A-4147-A177-3AD203B41FA5}">
                      <a16:colId xmlns:a16="http://schemas.microsoft.com/office/drawing/2014/main" val="362792537"/>
                    </a:ext>
                  </a:extLst>
                </a:gridCol>
                <a:gridCol w="2334509">
                  <a:extLst>
                    <a:ext uri="{9D8B030D-6E8A-4147-A177-3AD203B41FA5}">
                      <a16:colId xmlns:a16="http://schemas.microsoft.com/office/drawing/2014/main" val="2555538314"/>
                    </a:ext>
                  </a:extLst>
                </a:gridCol>
                <a:gridCol w="2334509">
                  <a:extLst>
                    <a:ext uri="{9D8B030D-6E8A-4147-A177-3AD203B41FA5}">
                      <a16:colId xmlns:a16="http://schemas.microsoft.com/office/drawing/2014/main" val="4076129686"/>
                    </a:ext>
                  </a:extLst>
                </a:gridCol>
              </a:tblGrid>
              <a:tr h="799001">
                <a:tc>
                  <a:txBody>
                    <a:bodyPr/>
                    <a:lstStyle/>
                    <a:p>
                      <a:pPr algn="ctr"/>
                      <a:r>
                        <a:rPr lang="en-GB" sz="2700" b="1" dirty="0">
                          <a:solidFill>
                            <a:schemeClr val="bg1">
                              <a:lumMod val="50000"/>
                            </a:schemeClr>
                          </a:solidFill>
                          <a:latin typeface="Century Gothic" panose="020B0502020202020204" pitchFamily="34" charset="0"/>
                        </a:rPr>
                        <a:t>listen</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700" b="1" dirty="0">
                          <a:solidFill>
                            <a:srgbClr val="FF0000"/>
                          </a:solidFill>
                          <a:latin typeface="Century Gothic" panose="020B0502020202020204" pitchFamily="34" charset="0"/>
                        </a:rPr>
                        <a:t>it</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700" b="1" dirty="0">
                          <a:solidFill>
                            <a:srgbClr val="FF0000"/>
                          </a:solidFill>
                          <a:latin typeface="Century Gothic" panose="020B0502020202020204" pitchFamily="34" charset="0"/>
                        </a:rPr>
                        <a:t>bike</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989496945"/>
                  </a:ext>
                </a:extLst>
              </a:tr>
              <a:tr h="799001">
                <a:tc>
                  <a:txBody>
                    <a:bodyPr/>
                    <a:lstStyle/>
                    <a:p>
                      <a:pPr algn="ctr"/>
                      <a:r>
                        <a:rPr lang="en-GB" sz="2700" b="1" dirty="0">
                          <a:solidFill>
                            <a:srgbClr val="FF0000"/>
                          </a:solidFill>
                          <a:latin typeface="Century Gothic" panose="020B0502020202020204" pitchFamily="34" charset="0"/>
                        </a:rPr>
                        <a:t>him</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700" b="1" dirty="0">
                          <a:solidFill>
                            <a:srgbClr val="FF0000"/>
                          </a:solidFill>
                          <a:latin typeface="Century Gothic" panose="020B0502020202020204" pitchFamily="34" charset="0"/>
                        </a:rPr>
                        <a:t>phone</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700" b="1" dirty="0">
                          <a:solidFill>
                            <a:schemeClr val="bg1">
                              <a:lumMod val="50000"/>
                            </a:schemeClr>
                          </a:solidFill>
                          <a:latin typeface="Century Gothic" panose="020B0502020202020204" pitchFamily="34" charset="0"/>
                        </a:rPr>
                        <a:t>slippery</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21022310"/>
                  </a:ext>
                </a:extLst>
              </a:tr>
              <a:tr h="799001">
                <a:tc>
                  <a:txBody>
                    <a:bodyPr/>
                    <a:lstStyle/>
                    <a:p>
                      <a:pPr algn="ctr"/>
                      <a:r>
                        <a:rPr lang="en-GB" sz="2700" b="1" dirty="0">
                          <a:solidFill>
                            <a:schemeClr val="bg1">
                              <a:lumMod val="50000"/>
                            </a:schemeClr>
                          </a:solidFill>
                          <a:latin typeface="Century Gothic" panose="020B0502020202020204" pitchFamily="34" charset="0"/>
                        </a:rPr>
                        <a:t>bright</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700" b="1" dirty="0">
                          <a:solidFill>
                            <a:srgbClr val="FF0000"/>
                          </a:solidFill>
                          <a:latin typeface="Century Gothic" panose="020B0502020202020204" pitchFamily="34" charset="0"/>
                        </a:rPr>
                        <a:t>game</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2700" b="1" dirty="0">
                          <a:solidFill>
                            <a:srgbClr val="FF0000"/>
                          </a:solidFill>
                          <a:latin typeface="Century Gothic" panose="020B0502020202020204" pitchFamily="34" charset="0"/>
                        </a:rPr>
                        <a:t>dog</a:t>
                      </a:r>
                    </a:p>
                  </a:txBody>
                  <a:tcPr marL="208183" marR="208183" marT="104092" marB="104092"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94694969"/>
                  </a:ext>
                </a:extLst>
              </a:tr>
            </a:tbl>
          </a:graphicData>
        </a:graphic>
      </p:graphicFrame>
      <p:sp>
        <p:nvSpPr>
          <p:cNvPr id="2" name="Oval 1">
            <a:extLst>
              <a:ext uri="{FF2B5EF4-FFF2-40B4-BE49-F238E27FC236}">
                <a16:creationId xmlns:a16="http://schemas.microsoft.com/office/drawing/2014/main" id="{FDF5776B-C672-433F-A3AB-658D8B500939}"/>
              </a:ext>
            </a:extLst>
          </p:cNvPr>
          <p:cNvSpPr/>
          <p:nvPr/>
        </p:nvSpPr>
        <p:spPr>
          <a:xfrm>
            <a:off x="3840480" y="3584448"/>
            <a:ext cx="1499616" cy="59740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651E49DD-90B9-40C7-958C-8093EA7DB92F}"/>
              </a:ext>
            </a:extLst>
          </p:cNvPr>
          <p:cNvSpPr/>
          <p:nvPr/>
        </p:nvSpPr>
        <p:spPr>
          <a:xfrm>
            <a:off x="6135028" y="3584448"/>
            <a:ext cx="1499616" cy="59740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66D0CEC2-5F08-4A9E-8651-D978FE319BBF}"/>
              </a:ext>
            </a:extLst>
          </p:cNvPr>
          <p:cNvSpPr/>
          <p:nvPr/>
        </p:nvSpPr>
        <p:spPr>
          <a:xfrm>
            <a:off x="3840480" y="2819399"/>
            <a:ext cx="1499616" cy="59740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B86E5535-C0C5-4E56-A2D1-3E70706D4E16}"/>
              </a:ext>
            </a:extLst>
          </p:cNvPr>
          <p:cNvSpPr/>
          <p:nvPr/>
        </p:nvSpPr>
        <p:spPr>
          <a:xfrm>
            <a:off x="6135028" y="1987296"/>
            <a:ext cx="1499616" cy="59740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819BC9B7-CE0C-418D-9D91-900B61F471FF}"/>
              </a:ext>
            </a:extLst>
          </p:cNvPr>
          <p:cNvSpPr txBox="1"/>
          <p:nvPr/>
        </p:nvSpPr>
        <p:spPr>
          <a:xfrm>
            <a:off x="2535936" y="2628816"/>
            <a:ext cx="707136" cy="830997"/>
          </a:xfrm>
          <a:prstGeom prst="rect">
            <a:avLst/>
          </a:prstGeom>
          <a:noFill/>
        </p:spPr>
        <p:txBody>
          <a:bodyPr wrap="square" rtlCol="0">
            <a:spAutoFit/>
          </a:bodyPr>
          <a:lstStyle/>
          <a:p>
            <a:r>
              <a:rPr lang="en-GB" sz="4800" dirty="0">
                <a:solidFill>
                  <a:srgbClr val="FF0000"/>
                </a:solidFill>
                <a:latin typeface="Century Gothic" panose="020B0502020202020204" pitchFamily="34" charset="0"/>
                <a:sym typeface="Wingdings" panose="05000000000000000000" pitchFamily="2" charset="2"/>
              </a:rPr>
              <a:t></a:t>
            </a:r>
            <a:endParaRPr lang="en-GB" sz="4800" dirty="0">
              <a:solidFill>
                <a:srgbClr val="FF0000"/>
              </a:solidFill>
              <a:latin typeface="Century Gothic" panose="020B0502020202020204" pitchFamily="34" charset="0"/>
            </a:endParaRPr>
          </a:p>
        </p:txBody>
      </p:sp>
      <p:sp>
        <p:nvSpPr>
          <p:cNvPr id="12" name="TextBox 11">
            <a:extLst>
              <a:ext uri="{FF2B5EF4-FFF2-40B4-BE49-F238E27FC236}">
                <a16:creationId xmlns:a16="http://schemas.microsoft.com/office/drawing/2014/main" id="{6A84092D-8147-4698-9CAB-C40326EC05B3}"/>
              </a:ext>
            </a:extLst>
          </p:cNvPr>
          <p:cNvSpPr txBox="1"/>
          <p:nvPr/>
        </p:nvSpPr>
        <p:spPr>
          <a:xfrm>
            <a:off x="4696578" y="1817997"/>
            <a:ext cx="707136" cy="830997"/>
          </a:xfrm>
          <a:prstGeom prst="rect">
            <a:avLst/>
          </a:prstGeom>
          <a:noFill/>
        </p:spPr>
        <p:txBody>
          <a:bodyPr wrap="square" rtlCol="0">
            <a:spAutoFit/>
          </a:bodyPr>
          <a:lstStyle/>
          <a:p>
            <a:r>
              <a:rPr lang="en-GB" sz="4800" dirty="0">
                <a:solidFill>
                  <a:srgbClr val="FF0000"/>
                </a:solidFill>
                <a:latin typeface="Century Gothic" panose="020B0502020202020204" pitchFamily="34" charset="0"/>
                <a:sym typeface="Wingdings" panose="05000000000000000000" pitchFamily="2" charset="2"/>
              </a:rPr>
              <a:t></a:t>
            </a:r>
            <a:endParaRPr lang="en-GB" sz="4800" dirty="0">
              <a:solidFill>
                <a:srgbClr val="FF0000"/>
              </a:solidFill>
              <a:latin typeface="Century Gothic" panose="020B0502020202020204" pitchFamily="34" charset="0"/>
            </a:endParaRPr>
          </a:p>
        </p:txBody>
      </p:sp>
      <p:grpSp>
        <p:nvGrpSpPr>
          <p:cNvPr id="13" name="Group 12">
            <a:extLst>
              <a:ext uri="{FF2B5EF4-FFF2-40B4-BE49-F238E27FC236}">
                <a16:creationId xmlns:a16="http://schemas.microsoft.com/office/drawing/2014/main" id="{9303D7E1-63BF-4190-AFD3-BF1E4F035454}"/>
              </a:ext>
            </a:extLst>
          </p:cNvPr>
          <p:cNvGrpSpPr/>
          <p:nvPr/>
        </p:nvGrpSpPr>
        <p:grpSpPr>
          <a:xfrm>
            <a:off x="59531" y="6454317"/>
            <a:ext cx="1238534" cy="403683"/>
            <a:chOff x="68077" y="6454317"/>
            <a:chExt cx="1238534" cy="403683"/>
          </a:xfrm>
        </p:grpSpPr>
        <p:sp>
          <p:nvSpPr>
            <p:cNvPr id="14" name="TextBox 13">
              <a:extLst>
                <a:ext uri="{FF2B5EF4-FFF2-40B4-BE49-F238E27FC236}">
                  <a16:creationId xmlns:a16="http://schemas.microsoft.com/office/drawing/2014/main" id="{F198BB08-3CA2-4870-AFB4-F0E9797A17DB}"/>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15" name="Picture 14" descr="A close up of a sign&#10;&#10;Description generated with high confidence">
              <a:extLst>
                <a:ext uri="{FF2B5EF4-FFF2-40B4-BE49-F238E27FC236}">
                  <a16:creationId xmlns:a16="http://schemas.microsoft.com/office/drawing/2014/main" id="{C621FB3C-767A-42B1-8F4B-AD809F1FBA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064795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3"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expanded noun phrase in the sentence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3200" b="1" dirty="0">
                <a:solidFill>
                  <a:schemeClr val="tx1"/>
                </a:solidFill>
                <a:latin typeface="Century Gothic" panose="020B0502020202020204" pitchFamily="34" charset="0"/>
              </a:rPr>
              <a:t>The terrifying dinosaur stomped loudly.</a:t>
            </a:r>
            <a:endParaRPr lang="en-GB" sz="3600" b="1"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802DC04A-3D39-4A92-AF8A-FEA84B13EBF8}"/>
              </a:ext>
            </a:extLst>
          </p:cNvPr>
          <p:cNvGrpSpPr/>
          <p:nvPr/>
        </p:nvGrpSpPr>
        <p:grpSpPr>
          <a:xfrm>
            <a:off x="59531" y="6454317"/>
            <a:ext cx="1238534" cy="403683"/>
            <a:chOff x="68077" y="6454317"/>
            <a:chExt cx="1238534" cy="403683"/>
          </a:xfrm>
        </p:grpSpPr>
        <p:sp>
          <p:nvSpPr>
            <p:cNvPr id="7" name="TextBox 6">
              <a:extLst>
                <a:ext uri="{FF2B5EF4-FFF2-40B4-BE49-F238E27FC236}">
                  <a16:creationId xmlns:a16="http://schemas.microsoft.com/office/drawing/2014/main" id="{90CD0212-1402-458C-B4F4-F73A9AD92F1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35CEDED7-1696-4B00-91E3-5D0755F3F4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4786504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9" ma:contentTypeDescription="Create a new document." ma:contentTypeScope="" ma:versionID="066ddb0580c6cb957c158bf950613a88">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b6edf0ecd0c2312d28fd762618f18263"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F8F11D-A449-4684-B8E0-461263A2E192}">
  <ds:schemaRefs>
    <ds:schemaRef ds:uri="http://purl.org/dc/terms/"/>
    <ds:schemaRef ds:uri="http://schemas.microsoft.com/office/2006/metadata/properties"/>
    <ds:schemaRef ds:uri="http://schemas.microsoft.com/office/2006/documentManagement/types"/>
    <ds:schemaRef ds:uri="http://schemas.microsoft.com/office/infopath/2007/PartnerControls"/>
    <ds:schemaRef ds:uri="http://purl.org/dc/elements/1.1/"/>
    <ds:schemaRef ds:uri="http://schemas.microsoft.com/sharepoint/v3"/>
    <ds:schemaRef ds:uri="0f0ae0ff-29c4-4766-b250-c1a9bee8d430"/>
    <ds:schemaRef ds:uri="http://schemas.openxmlformats.org/package/2006/metadata/core-properties"/>
    <ds:schemaRef ds:uri="86144f90-c7b6-48d0-aae5-f5e9e48cc3df"/>
    <ds:schemaRef ds:uri="http://www.w3.org/XML/1998/namespace"/>
    <ds:schemaRef ds:uri="http://purl.org/dc/dcmitype/"/>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9109389B-8606-4157-B40A-D669D615CA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144f90-c7b6-48d0-aae5-f5e9e48cc3df"/>
    <ds:schemaRef ds:uri="5c7a0828-c5e4-45f8-a074-18a8fdc88e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208</TotalTime>
  <Words>888</Words>
  <Application>Microsoft Office PowerPoint</Application>
  <PresentationFormat>On-screen Show (4:3)</PresentationFormat>
  <Paragraphs>311</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3 Noun Phrases PPT</dc:title>
  <dc:creator>Ashleigh Sobol</dc:creator>
  <cp:lastModifiedBy>Kyle Berkeley</cp:lastModifiedBy>
  <cp:revision>3</cp:revision>
  <dcterms:created xsi:type="dcterms:W3CDTF">2018-03-17T10:08:43Z</dcterms:created>
  <dcterms:modified xsi:type="dcterms:W3CDTF">2019-08-28T08:06:43Z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y fmtid="{D5CDD505-2E9C-101B-9397-08002B2CF9AE}" pid="4" name="AuthorIds_UIVersion_1024">
    <vt:lpwstr>176</vt:lpwstr>
  </property>
</Properties>
</file>