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86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7313-98A6-E259-0E11-CD1589943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E8EF33-5471-0FF6-4B83-C5F6F88A9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5C664-1261-F2EA-4E0B-9C60DE009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0AEC9-610B-6B80-6911-A6529959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C3F87-B1F3-DE2E-079A-7BDD92154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62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DE4AE-D46D-6468-2140-F95E1C673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1F995-6EFB-700F-5E60-804C3640F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CFCCE-49FE-FBBD-1CB6-DA69CC58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6685F-9D8F-FEC1-E6F8-ED302902A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4501A-53DD-A7B6-61E4-02AA995EB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789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9595F-B981-E480-BAEE-F896C8D21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631D6-C797-FEF9-1688-98F7715AE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0B91E-28A3-993D-FF57-7E8A50FC0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58093-D31B-D596-5CDD-C95B4177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DFA30-F2B1-6534-5794-1F6E016A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766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55149-CF4B-FE49-D669-3D94ECEC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083DB-1F37-A164-9871-D16CBC00B4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E8397F-64E4-5429-E4D4-A0EC40BCF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5DEB7-294B-8243-7F5A-1F0226B44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5FA75A-661C-AC80-128D-9B5E0735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C8A286-3113-274E-CB07-D7CE30E0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648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49C3-A3FB-996C-09BE-AA0A6538C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8F4AC2-1F79-F81A-32C9-04E6F8F39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7CB5E-FB3B-FFBA-09B6-E80E34BA35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2259EF-56E2-4B20-FAA9-B47E8F1B51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97788E-A22B-FC64-5520-4F352F3399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F127A9-420C-9BF2-6CB2-BF39F8645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5188FF-65D7-2DE0-4BB0-2857D613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FDEA2A-F5C5-6FA9-64F7-7EF15958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58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AB790-2C36-450A-5776-53D154B0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A2FC68-AB9A-DD89-0772-D2CDAC9FE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460C-D169-A229-967D-FA8D6251F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1E6812-D24E-9B37-C29F-63E30C7C9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13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C58CD2-5ECE-8F73-C9C0-41B777BB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D4B017-EE31-BA91-2B3F-57C8C220D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2C9E8-D029-5560-80A9-427752DD1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91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F0968-1ACE-8F30-CCE2-E279C4975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DE24D-76DE-FC95-EF9E-970224365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6425C-91C9-162C-FAA0-80FEAB4C3D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6E111-DF9B-C546-993C-AF2C08344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7B499-D128-1842-0343-D1EFC4DD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24E1A-E4AD-C638-E352-B799327F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264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FD7C5-FCAB-CEED-57FC-4032335D0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D65C20-1A79-EC77-10FE-07BF85ADE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6340C-253A-C43C-9FBD-8FBAB45BF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19FD1-DF13-F5DF-7014-03C2A2371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D54E6-B194-B6C1-0458-D4D77CEF8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DF5A5-1655-3C95-F0D1-22D50CAF5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06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A94E0-8C74-2A88-23FF-8FC79FE34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CA834B-02EE-2126-07C4-7DFAA3BF8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F2169-7092-985B-04DF-A1AC05C95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57A4D-72B8-7246-9760-3315031CC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18964-E1B1-0E73-7D3D-600B8A33E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18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5DDD71-9F39-8D0C-E759-9A4307980F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FEE75A-720D-D896-9BB4-2404C5683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DF1F8-718E-245D-DEC4-5AE99E726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EB88B-293A-146A-4CB5-AE7F1928E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2B5C6-9C8C-2FFD-71A7-CFEC6563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801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83BFA5-198C-98D8-B03D-BA43824F1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4BBEE-C187-451B-3C59-2AAE73B28D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F6BCA-9A57-2FC4-1DFF-524C2C20E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F4D645-65DA-4E8A-93A2-F76D9E0DDE88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BF6AA-5C12-712E-5123-93EBB19F4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E16BE-D1FE-2D75-59F2-47B1B01498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93336-1FF0-45E4-8155-0192C8CDC6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772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735" b="773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25908E6A-FC4A-45FF-A413-C086390C3ACB}"/>
              </a:ext>
            </a:extLst>
          </p:cNvPr>
          <p:cNvSpPr/>
          <p:nvPr/>
        </p:nvSpPr>
        <p:spPr>
          <a:xfrm>
            <a:off x="1" y="4800600"/>
            <a:ext cx="2946400" cy="2057400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D67F0B-5457-8A6A-7CDC-A756AC272D27}"/>
              </a:ext>
            </a:extLst>
          </p:cNvPr>
          <p:cNvGraphicFramePr>
            <a:graphicFrameLocks noGrp="1"/>
          </p:cNvGraphicFramePr>
          <p:nvPr/>
        </p:nvGraphicFramePr>
        <p:xfrm>
          <a:off x="584200" y="471210"/>
          <a:ext cx="11023601" cy="6210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7500">
                  <a:extLst>
                    <a:ext uri="{9D8B030D-6E8A-4147-A177-3AD203B41FA5}">
                      <a16:colId xmlns:a16="http://schemas.microsoft.com/office/drawing/2014/main" val="2704021559"/>
                    </a:ext>
                  </a:extLst>
                </a:gridCol>
                <a:gridCol w="3487701">
                  <a:extLst>
                    <a:ext uri="{9D8B030D-6E8A-4147-A177-3AD203B41FA5}">
                      <a16:colId xmlns:a16="http://schemas.microsoft.com/office/drawing/2014/main" val="3744256947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752786126"/>
                    </a:ext>
                  </a:extLst>
                </a:gridCol>
              </a:tblGrid>
              <a:tr h="344765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1- WB 7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June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2- WB 14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June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3 – WB 21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June 2027  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729914"/>
                  </a:ext>
                </a:extLst>
              </a:tr>
              <a:tr h="260096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Animals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Laughed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Because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Different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Another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Before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Everyone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Liked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Measure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Exposure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Television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Casual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Occasion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Visual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Invasion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Division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Signature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Furniture</a:t>
                      </a: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Sketcher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Snatcher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Dispatcher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Catcher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Creature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Fixture </a:t>
                      </a:r>
                      <a:endParaRPr lang="en-GB" sz="2100" b="0" i="0" kern="1200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50999"/>
                  </a:ext>
                </a:extLst>
              </a:tr>
              <a:tr h="338753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4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28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June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5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5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July 2027</a:t>
                      </a:r>
                      <a:endParaRPr lang="en-GB" sz="16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 6 – WB 12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July 2027</a:t>
                      </a:r>
                      <a:endParaRPr lang="en-GB" sz="13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043288"/>
                  </a:ext>
                </a:extLst>
              </a:tr>
              <a:tr h="292608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Wonderful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Thirstily</a:t>
                      </a: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Beautiful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Pleasure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Exciting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Their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There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They’re </a:t>
                      </a:r>
                      <a:endParaRPr lang="en-GB" sz="2100" b="0" i="0" kern="1200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AutoNum type="arabicPeriod"/>
                      </a:pPr>
                      <a:endParaRPr lang="en-GB" sz="2100" b="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Quiet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Remember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Manage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Seaside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Happiness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Umbrella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Towards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Scene </a:t>
                      </a:r>
                      <a:endParaRPr lang="en-GB" sz="2100" b="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Graceful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Refused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Cabbages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Strapped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Little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Hedgehogs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Skating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Gerbils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GB" sz="2100" b="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003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6C94CCA-CB3C-CD9F-373F-4ABAC2D3A6F8}"/>
              </a:ext>
            </a:extLst>
          </p:cNvPr>
          <p:cNvSpPr txBox="1"/>
          <p:nvPr/>
        </p:nvSpPr>
        <p:spPr>
          <a:xfrm>
            <a:off x="812801" y="95270"/>
            <a:ext cx="2133600" cy="502573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33" dirty="0"/>
              <a:t>Year 2 Spellings- Summer 2 </a:t>
            </a:r>
          </a:p>
        </p:txBody>
      </p:sp>
      <p:sp>
        <p:nvSpPr>
          <p:cNvPr id="7" name="Freeform 7"/>
          <p:cNvSpPr/>
          <p:nvPr/>
        </p:nvSpPr>
        <p:spPr>
          <a:xfrm rot="11063890">
            <a:off x="10013690" y="79039"/>
            <a:ext cx="2121421" cy="1565133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10059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Widescreen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PowerPoint Presentation</vt:lpstr>
    </vt:vector>
  </TitlesOfParts>
  <Company>Endeavour Learning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 Rimmer (BGL)</dc:creator>
  <cp:lastModifiedBy>C Rimmer (BGL)</cp:lastModifiedBy>
  <cp:revision>1</cp:revision>
  <dcterms:created xsi:type="dcterms:W3CDTF">2026-09-06T13:12:00Z</dcterms:created>
  <dcterms:modified xsi:type="dcterms:W3CDTF">2026-09-06T13:12:27Z</dcterms:modified>
</cp:coreProperties>
</file>