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70D6-AC38-5CE4-613A-24EFF588E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DC2FB-D5B3-5D3A-F297-118C3F556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75438-91B8-DC0E-90D3-A1D2C24AC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06910-0691-A0A8-3D40-C8A3F740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C3EDC-4A2A-A46B-0293-8ACA76FBC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33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7A74F-C9B2-097F-BCA2-8A7E173A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499B7-785B-B8F4-DD01-5BF7B47F6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6A1B0-9887-3430-A707-0DCF8F608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00441-C399-3EF0-321A-31A2C6497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B489F-340D-CABA-6670-BF68D746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19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93324-E888-A2AC-AD86-CB630E50F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A3847-D38C-D140-45C8-FF711DF07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8FA85-E227-A13F-6808-D9316379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10266-C445-A184-E235-5D07082AC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82FD3-C0D0-8D99-9433-3039FF5E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70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6CA62-7963-6A4F-8B5D-C5A290B10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7B5D8-51C2-83FA-C8DC-4F0D06422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B7979-7A97-2D6E-6DB1-0748FD6F21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C023A-0F33-0487-349A-9104F9F1F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C8CAD-B6FB-BC27-5D93-1D7D5C8A0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9F145-3171-9D0E-E930-E239BA02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40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25EC5-0355-B130-D99B-95E39BB80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3887C-9439-D5BE-5508-C295C9C5C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9E31F-1FAC-9BBB-5702-23AB0957E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DC7022-D471-A606-FCEB-5D92491F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C8A479-AC73-3A7F-3BA5-733BD591B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AA58AD-5C84-C664-4DB2-B2DB1979F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1A65AC-9E93-FBC4-3151-CD3D201E3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01389-3069-D2A4-D33D-E3C6CCDAD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183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25404-0B6D-0847-7EA2-7712F953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50223-5DEF-F88E-B860-EE8017EBA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56937E-D736-3D71-F21B-DD58B1CF3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812CB-5BD1-FC7C-471E-E5EAEC8DF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23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550DB8-72FB-12FE-C3C1-6F92ED50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51CCD-2E97-E679-C391-16CE15BD7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493E8-C63C-2B93-8749-6F552C86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46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148E-F1BB-9315-F6B9-153F42198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D067C-7A13-0F78-6681-86786E774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E1E4D-9D9A-567C-F87D-969659EB7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35398-0CF1-AA50-FD5B-B41A021A6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047EF4-1C06-2F55-5AA8-448669668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CB10BE-9CDC-AA0E-54D4-AA8A1266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34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AA872-D0A8-CC64-6524-648684A2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E8BAB-FA9D-90F8-7F52-82D045FE3F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5429C-F345-789A-BA9D-F2EAF6BB7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7D45B-B146-E077-D3A8-6E7E33F7C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61E71-6711-EA8C-5110-33CE5140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5DFB8-9D70-D0B7-66E9-00B2215A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052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C5A1-EA48-1541-CE70-6F9535D46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1EB9E-0A52-70C9-EFE9-AC02814C2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2736D-D91A-20FB-81FE-3FA893E8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5CEC4-CC91-B387-9E28-E51180FB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86259-FB36-4D6F-FD06-AEE8EC0A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5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D4D1BE-627F-E454-4F5D-A1CAD08139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FBC4D-AAC2-E381-AD76-2956EEBAD5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B5718-6C2F-0576-1DB8-6C94AA9D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A8C04-C639-622C-5CD7-2CDE82F1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414AA-21A6-951C-0EAC-62C3E99CF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35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7C6ACB-0DF9-2490-5561-0D20B1D7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0174C-C97F-2F58-02BC-FE34CDD27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11D39-919A-A0FD-9799-1BD220E0C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A75569-6AC6-4C6F-82F3-3C11B2BEDEB3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F6B3E-3B36-537A-1A70-5AA6FFADAF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6182D-66F0-7CC0-21DF-12F8A6C979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A11661-4ED3-4E3C-BAB6-376DC6073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09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279"/>
          <a:ext cx="11023601" cy="6104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7500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487701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99583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12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April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19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April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26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April 2027 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644575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Half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Any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Clothes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People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Again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Money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Mrs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Urgent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Fringe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Great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Taller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Alright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Giant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Calling</a:t>
                      </a: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Subject </a:t>
                      </a:r>
                      <a:endParaRPr lang="en-GB" sz="2100" b="0" i="0" kern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Mother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Brother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Glove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Watch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Halt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Month</a:t>
                      </a: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Another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Quarrel </a:t>
                      </a:r>
                      <a:endParaRPr lang="en-GB" sz="21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4- WB 4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May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10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May 2027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6 – WB 17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May 2027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6822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Worm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Worse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Worthless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World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Warden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Swarm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Forwards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Knew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Knife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Knock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Knit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Gnash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Gnome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Design</a:t>
                      </a: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Gnarl </a:t>
                      </a: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Payment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Government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Judgement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Weakness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Sickness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Agreement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Improvement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Illness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GB" sz="5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502573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Summer 1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10013690" y="79039"/>
            <a:ext cx="2121421" cy="156513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10362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2026-09-06T13:11:16Z</dcterms:created>
  <dcterms:modified xsi:type="dcterms:W3CDTF">2026-09-06T13:11:48Z</dcterms:modified>
</cp:coreProperties>
</file>