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86" y="6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C4D0F-2A4D-B82F-0428-A43C865E0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1BE8F1-F7D3-1001-D5B1-A69DF32A7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A3718-AA71-D8A0-DA1C-26D22AF0D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A03E9-936C-4EB4-9F2C-9AA13EACC3F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C252C-B298-96FD-49D6-57ABA9D6B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D73A7-A13A-DF2B-084E-A5BC9BCEE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83C9-1026-4464-BBE3-90E0B1346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54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7F467-17A8-7C3E-A7F1-BADB568D0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E396D-F424-9069-A988-B5DB670DE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4638A-DA51-4DEA-0B59-A17A65A00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A03E9-936C-4EB4-9F2C-9AA13EACC3F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CCEB1-9125-7306-E9BD-9ABB60BC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E1E48-B942-595A-1019-22BB761C2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83C9-1026-4464-BBE3-90E0B1346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529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E7C19-EAB5-D98D-73E4-059AE5D62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18689-E2C9-EFF1-40C2-6E3DD9903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E8BBD-9329-7F4B-D44F-7B17ED3B3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A03E9-936C-4EB4-9F2C-9AA13EACC3F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7E026-655F-E58D-7B3E-5E829F02D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66284-0293-5C03-B104-3F8CD77F9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83C9-1026-4464-BBE3-90E0B1346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17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22273-6C54-6B29-1A6A-3F8788EDA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171B4-D7B5-AB98-4F4F-BA70C0F2FB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777987-B8D7-10A1-D5E6-50E43A750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A492A6-E318-FCCD-9783-AA631627A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A03E9-936C-4EB4-9F2C-9AA13EACC3F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801BE0-57F9-F08C-F46E-AD5873F3E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2148BD-68A2-042E-14BF-356C333E2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83C9-1026-4464-BBE3-90E0B1346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038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80264-59BA-F64B-C5D2-2E3C91CF9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AE6AA2-76A1-D5B0-CC65-97CDE609F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997EAE-9A5C-3777-B69C-C9D15AFB5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DF225E-0650-E5ED-B1E8-38E41B6D11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1F0D0F-ACCB-4760-655A-F23789F019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7D9F8E-2BD7-5EC2-8C0D-F00945CF0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A03E9-936C-4EB4-9F2C-9AA13EACC3F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6921E0-B1FF-7DDC-F2F5-97BCFE718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E8EC7A-1830-F6F5-C48C-DB26ED472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83C9-1026-4464-BBE3-90E0B1346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447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8BE7F-DF5C-1706-F92D-922147A64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A81DEC-3A2E-1914-C689-9B621C8CD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A03E9-936C-4EB4-9F2C-9AA13EACC3F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E8B3FC-1039-081E-7188-62C043075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D8B6C6-38BD-9957-71AC-A535F5B55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83C9-1026-4464-BBE3-90E0B1346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913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5DF885-91F7-7060-6F26-DD352148A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A03E9-936C-4EB4-9F2C-9AA13EACC3F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F99A2-502C-7B28-D313-D7F0E543F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8C1EF-F538-D565-B764-FE378D716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83C9-1026-4464-BBE3-90E0B1346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80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0C5B3-FFBA-2D66-4A39-E579CB4FA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A4BEE-61D1-3F7F-185A-7A5883E4F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A1DDC-8F96-B423-01F3-D3F5600DC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94B9F-7FCE-E82B-417E-3906224CB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A03E9-936C-4EB4-9F2C-9AA13EACC3F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BFF265-9782-0FD7-35B3-F61DB3808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B939A-D3FE-E9B0-F69A-F945D6ABB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83C9-1026-4464-BBE3-90E0B1346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66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60339-DC94-87EC-C891-E5E3B11DA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77E028-CDE1-86FB-3F6A-CFD9EEBCEE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F87AF7-8A01-0DEB-0713-0ED952041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A541E4-0755-9778-7955-6929CC93C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A03E9-936C-4EB4-9F2C-9AA13EACC3F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1BA42C-90B1-B57D-603C-D88029D67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1E0B45-84C8-B594-1C3F-7DE3D08E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83C9-1026-4464-BBE3-90E0B1346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616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51A5F-E312-C884-3DCD-6C8998A77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D970D6-C847-A68B-7C3A-F997AA57D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78B68-F140-C7F9-F5CD-326BD022A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A03E9-936C-4EB4-9F2C-9AA13EACC3F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19D04-5331-FB76-BC55-77457066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59FD6-B09E-4EE3-3314-1B310BE1C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83C9-1026-4464-BBE3-90E0B1346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338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9C61FB-9362-6B1A-A49D-E84F15D298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A58BFE-F579-74CD-323F-F59279746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34B1F-0DD6-7703-6448-535C71AA0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A03E9-936C-4EB4-9F2C-9AA13EACC3F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C3D79-0C77-3374-1B3A-00C845259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0AB57-8536-C530-6802-7F315811B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83C9-1026-4464-BBE3-90E0B1346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226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0D594E-DCD4-916B-F4FD-383AC87CA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7F9C0-BD57-5E3A-57F8-75EFB2D2D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762DD-9B49-5C65-DB05-F2A64EA430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2A03E9-936C-4EB4-9F2C-9AA13EACC3F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26E32-289D-03DD-342D-29A06B4BDD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F4BE2B-0517-9D49-2139-0B72A38D3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BD83C9-1026-4464-BBE3-90E0B1346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44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735" b="773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25908E6A-FC4A-45FF-A413-C086390C3ACB}"/>
              </a:ext>
            </a:extLst>
          </p:cNvPr>
          <p:cNvSpPr/>
          <p:nvPr/>
        </p:nvSpPr>
        <p:spPr>
          <a:xfrm>
            <a:off x="1" y="4800600"/>
            <a:ext cx="2946400" cy="2057400"/>
          </a:xfrm>
          <a:custGeom>
            <a:avLst/>
            <a:gdLst/>
            <a:ahLst/>
            <a:cxnLst/>
            <a:rect l="l" t="t" r="r" b="b"/>
            <a:pathLst>
              <a:path w="6989758" h="5993717">
                <a:moveTo>
                  <a:pt x="0" y="0"/>
                </a:moveTo>
                <a:lnTo>
                  <a:pt x="6989758" y="0"/>
                </a:lnTo>
                <a:lnTo>
                  <a:pt x="6989758" y="5993718"/>
                </a:lnTo>
                <a:lnTo>
                  <a:pt x="0" y="5993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354" b="-88432"/>
            </a:stretch>
          </a:blipFill>
        </p:spPr>
        <p:txBody>
          <a:bodyPr/>
          <a:lstStyle/>
          <a:p>
            <a:endParaRPr lang="en-US" sz="120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8D67F0B-5457-8A6A-7CDC-A756AC272D27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457280"/>
          <a:ext cx="11023601" cy="61464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27500">
                  <a:extLst>
                    <a:ext uri="{9D8B030D-6E8A-4147-A177-3AD203B41FA5}">
                      <a16:colId xmlns:a16="http://schemas.microsoft.com/office/drawing/2014/main" val="2704021559"/>
                    </a:ext>
                  </a:extLst>
                </a:gridCol>
                <a:gridCol w="3487701">
                  <a:extLst>
                    <a:ext uri="{9D8B030D-6E8A-4147-A177-3AD203B41FA5}">
                      <a16:colId xmlns:a16="http://schemas.microsoft.com/office/drawing/2014/main" val="3744256947"/>
                    </a:ext>
                  </a:extLst>
                </a:gridCol>
                <a:gridCol w="3708400">
                  <a:extLst>
                    <a:ext uri="{9D8B030D-6E8A-4147-A177-3AD203B41FA5}">
                      <a16:colId xmlns:a16="http://schemas.microsoft.com/office/drawing/2014/main" val="2752786126"/>
                    </a:ext>
                  </a:extLst>
                </a:gridCol>
              </a:tblGrid>
              <a:tr h="399583"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1- WB 22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nd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February 2027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2- WB 1st March 2027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3- WB 8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March 2027 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729914"/>
                  </a:ext>
                </a:extLst>
              </a:tr>
              <a:tr h="2724538">
                <a:tc>
                  <a:txBody>
                    <a:bodyPr/>
                    <a:lstStyle/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Vein 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Thief 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Fright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Mould 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Perfume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Toast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Extreme 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Choose 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Lonely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Gladly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Safely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Quickly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Bravely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Sensibly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Cheerfully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Pears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Buses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Tomatoes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Foxes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Benches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Apples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Boxes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Bananas 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50999"/>
                  </a:ext>
                </a:extLst>
              </a:tr>
              <a:tr h="377797"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4- WB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15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March 2027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300" b="1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5- WB 22</a:t>
                      </a:r>
                      <a:r>
                        <a:rPr lang="en-GB" sz="1300" b="1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nd</a:t>
                      </a:r>
                      <a:r>
                        <a:rPr lang="en-GB" sz="1300" b="1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March 2026</a:t>
                      </a:r>
                      <a:endParaRPr lang="en-GB" sz="1600" b="1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b="1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043288"/>
                  </a:ext>
                </a:extLst>
              </a:tr>
              <a:tr h="2644575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Cabbage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Jumper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Energy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Magic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Jacket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Village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Hinge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Garage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Centre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Place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Once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Graceful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Geese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Price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Expect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Since </a:t>
                      </a:r>
                      <a:endParaRPr lang="en-GB" sz="2100" b="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GB" sz="21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30031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6C94CCA-CB3C-CD9F-373F-4ABAC2D3A6F8}"/>
              </a:ext>
            </a:extLst>
          </p:cNvPr>
          <p:cNvSpPr txBox="1"/>
          <p:nvPr/>
        </p:nvSpPr>
        <p:spPr>
          <a:xfrm>
            <a:off x="812801" y="95270"/>
            <a:ext cx="2133600" cy="297454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333" dirty="0"/>
              <a:t>Year 2 Spellings- Spring 2 </a:t>
            </a:r>
          </a:p>
        </p:txBody>
      </p:sp>
      <p:sp>
        <p:nvSpPr>
          <p:cNvPr id="7" name="Freeform 7"/>
          <p:cNvSpPr/>
          <p:nvPr/>
        </p:nvSpPr>
        <p:spPr>
          <a:xfrm rot="11063890">
            <a:off x="10013690" y="79039"/>
            <a:ext cx="2121421" cy="1565133"/>
          </a:xfrm>
          <a:custGeom>
            <a:avLst/>
            <a:gdLst/>
            <a:ahLst/>
            <a:cxnLst/>
            <a:rect l="l" t="t" r="r" b="b"/>
            <a:pathLst>
              <a:path w="6989758" h="5993717">
                <a:moveTo>
                  <a:pt x="0" y="0"/>
                </a:moveTo>
                <a:lnTo>
                  <a:pt x="6989758" y="0"/>
                </a:lnTo>
                <a:lnTo>
                  <a:pt x="6989758" y="5993718"/>
                </a:lnTo>
                <a:lnTo>
                  <a:pt x="0" y="5993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354" b="-88432"/>
            </a:stretch>
          </a:blipFill>
        </p:spPr>
        <p:txBody>
          <a:bodyPr/>
          <a:lstStyle/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48168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Widescreen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Comic Sans MS</vt:lpstr>
      <vt:lpstr>Office Theme</vt:lpstr>
      <vt:lpstr>PowerPoint Presentation</vt:lpstr>
    </vt:vector>
  </TitlesOfParts>
  <Company>Endeavour Learning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 Rimmer (BGL)</dc:creator>
  <cp:lastModifiedBy>C Rimmer (BGL)</cp:lastModifiedBy>
  <cp:revision>1</cp:revision>
  <dcterms:created xsi:type="dcterms:W3CDTF">2026-09-06T13:10:41Z</dcterms:created>
  <dcterms:modified xsi:type="dcterms:W3CDTF">2026-09-06T13:11:03Z</dcterms:modified>
</cp:coreProperties>
</file>