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48" d="100"/>
          <a:sy n="48" d="100"/>
        </p:scale>
        <p:origin x="86" y="6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37D9BD-6446-44F1-BACD-A80E5A61F264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CB916E-5E65-4B9C-98E3-83E97FE7FD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570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1EC54-9F52-4518-9488-A7CB1DCE83F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848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8CD6C-45E8-04BD-79C4-3AA9A5BAD0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CA60D5-BB53-C4A7-75D3-FC50B04F22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FD556-E28D-9D59-566C-86DE169FC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F0EF-5A64-4820-96C7-8FDB68B8255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65E95-287B-31F9-38AD-96D5B434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E4A1E-F8D7-C524-39F9-ACC19B621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66EB8-3933-42C2-A62D-5BA38FDEB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448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C59F0-2A3A-AC87-399D-2369FF5C6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80817-7D1B-C564-5ACB-3869A1E2F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75381-B516-74E8-CE42-CCBEDE7B2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F0EF-5A64-4820-96C7-8FDB68B8255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D4EF2-B3A3-E09C-D7B4-F7314765C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B9B98-28FB-A597-1317-854F368A2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66EB8-3933-42C2-A62D-5BA38FDEB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90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E62A9-B21E-D871-376C-ADD833519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9A0BFF-409D-2ED9-7F64-EA9FA33DC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361C8C-2D2E-F111-3F50-CF59678DD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F0EF-5A64-4820-96C7-8FDB68B8255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EC09A-BCC6-37CB-4F62-7EE6C21D1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80BEB-FE16-8E94-06E3-54EC054DB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66EB8-3933-42C2-A62D-5BA38FDEB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086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A30B1-F4D8-5322-70F1-F25E60692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3A464-A7A3-42D5-09F0-A3A23233DE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23924-9B7C-6D8B-7269-6BBB5D20CF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C317EC-F220-0EAA-5AC6-27B922473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F0EF-5A64-4820-96C7-8FDB68B8255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B1399-5413-67B5-58B1-740E03B43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323714-28E0-977E-2EF0-EF9BB9C35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66EB8-3933-42C2-A62D-5BA38FDEB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778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71E62-A4E2-7427-A5B2-785B2775B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7DB2CD-C54C-6884-8A9B-C84882EC6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0D9EE1-A113-27F0-8A4F-FC9D3ECCB8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1E3A1E-7DA4-A664-A7C7-4B62D0DF1A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6AAE93-3E6B-60A4-1C33-705ACC3AEB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0C20A1-BA55-B6BB-9DA4-269CB971F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F0EF-5A64-4820-96C7-8FDB68B8255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49A8D-2DBF-68AE-23BA-158E0E388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1DE862-850D-4189-8CFD-5E9176C36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66EB8-3933-42C2-A62D-5BA38FDEB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8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B7C2C-5A04-D95A-ABC8-26795FF6F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1FEC32-890A-E31E-7DE9-699C90A3D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F0EF-5A64-4820-96C7-8FDB68B8255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6D3788-3C77-1A76-E0F4-2B9CFB251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A493D9-87E5-143D-FB45-858B2580B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66EB8-3933-42C2-A62D-5BA38FDEB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650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2E02F7-8DC0-29DB-82B0-2F5B3C1A5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F0EF-5A64-4820-96C7-8FDB68B8255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D75F99-2241-B53C-B893-B24774AA4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EBEC6-0EE5-E7A6-DA2B-1840A44D7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66EB8-3933-42C2-A62D-5BA38FDEB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787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8D493-575B-5318-3C5E-A4793B52E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A909F-DDCB-4B0F-5CF4-397DD1AF5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34BD96-22A4-921E-9176-54EDBBF90D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015E9F-67B4-4D74-5D26-33A182BB2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F0EF-5A64-4820-96C7-8FDB68B8255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CF7CD6-C469-81AF-351D-040BEA31C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CE4A92-0179-682A-D51B-ECD84DBAD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66EB8-3933-42C2-A62D-5BA38FDEB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8116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CCFA6-62F5-7CCF-7201-A861D7681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565F1B-4ABD-1EFE-56EA-E169FD8654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D3160-430C-5296-1FC5-7869E2922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46400-9C8C-C80E-314F-96847C830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F0EF-5A64-4820-96C7-8FDB68B8255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FC8C33-C3EB-0748-6A7B-B2C410361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DF8B69-DC1A-04E4-5872-503EC0FBF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66EB8-3933-42C2-A62D-5BA38FDEB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159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AC912-DBD4-CF01-663F-D3E7B7BDB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7BDC22-5D39-459E-79C7-1026089A8F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D4584-F7DF-5BD7-1633-5B0BA8279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F0EF-5A64-4820-96C7-8FDB68B8255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E3FF8-1C85-42FF-AB53-EF9E6A932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347F7-8744-1808-AAD7-C03FD410F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66EB8-3933-42C2-A62D-5BA38FDEB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282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E05B84-C38D-1614-AE4C-D2833168B9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2CE44A-A57A-4301-78E3-289C2C523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D29B2-A608-4564-1B9C-A8E287D62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1F0EF-5A64-4820-96C7-8FDB68B8255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19DAD-20AD-F2D5-1C5D-E9CAE732C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5ECFF6-3524-A4D3-694A-F4B3A30C0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66EB8-3933-42C2-A62D-5BA38FDEB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360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721204-127A-7685-A1CC-6815535B1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66E351-C0BB-4912-36E4-4F717F7480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EDDA0-9E18-9B06-1EC9-D0BEF27B9C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21F0EF-5A64-4820-96C7-8FDB68B82557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CA46E-FA6F-C7D1-A66F-5F2320E9D8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3A3B03-A460-127D-B259-8DABFCF2C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566EB8-3933-42C2-A62D-5BA38FDEBC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782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7735" b="773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25908E6A-FC4A-45FF-A413-C086390C3ACB}"/>
              </a:ext>
            </a:extLst>
          </p:cNvPr>
          <p:cNvSpPr/>
          <p:nvPr/>
        </p:nvSpPr>
        <p:spPr>
          <a:xfrm>
            <a:off x="1" y="4800600"/>
            <a:ext cx="2946400" cy="2057400"/>
          </a:xfrm>
          <a:custGeom>
            <a:avLst/>
            <a:gdLst/>
            <a:ahLst/>
            <a:cxnLst/>
            <a:rect l="l" t="t" r="r" b="b"/>
            <a:pathLst>
              <a:path w="6989758" h="5993717">
                <a:moveTo>
                  <a:pt x="0" y="0"/>
                </a:moveTo>
                <a:lnTo>
                  <a:pt x="6989758" y="0"/>
                </a:lnTo>
                <a:lnTo>
                  <a:pt x="6989758" y="5993718"/>
                </a:lnTo>
                <a:lnTo>
                  <a:pt x="0" y="59937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0354" b="-88432"/>
            </a:stretch>
          </a:blipFill>
        </p:spPr>
        <p:txBody>
          <a:bodyPr/>
          <a:lstStyle/>
          <a:p>
            <a:endParaRPr lang="en-US" sz="120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8D67F0B-5457-8A6A-7CDC-A756AC272D27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457279"/>
          <a:ext cx="11023601" cy="61651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6801">
                  <a:extLst>
                    <a:ext uri="{9D8B030D-6E8A-4147-A177-3AD203B41FA5}">
                      <a16:colId xmlns:a16="http://schemas.microsoft.com/office/drawing/2014/main" val="2704021559"/>
                    </a:ext>
                  </a:extLst>
                </a:gridCol>
                <a:gridCol w="3708400">
                  <a:extLst>
                    <a:ext uri="{9D8B030D-6E8A-4147-A177-3AD203B41FA5}">
                      <a16:colId xmlns:a16="http://schemas.microsoft.com/office/drawing/2014/main" val="3744256947"/>
                    </a:ext>
                  </a:extLst>
                </a:gridCol>
                <a:gridCol w="3708400">
                  <a:extLst>
                    <a:ext uri="{9D8B030D-6E8A-4147-A177-3AD203B41FA5}">
                      <a16:colId xmlns:a16="http://schemas.microsoft.com/office/drawing/2014/main" val="2752786126"/>
                    </a:ext>
                  </a:extLst>
                </a:gridCol>
              </a:tblGrid>
              <a:tr h="399583"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1- WB 3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rd</a:t>
                      </a:r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November 2026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2- WB 9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November 2026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3</a:t>
                      </a:r>
                      <a:r>
                        <a:rPr lang="en-GB" sz="1300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– WB 16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November 2026 </a:t>
                      </a:r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729914"/>
                  </a:ext>
                </a:extLst>
              </a:tr>
              <a:tr h="2644575">
                <a:tc>
                  <a:txBody>
                    <a:bodyPr/>
                    <a:lstStyle/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Soap 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Explode 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Throat 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Pillow 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Stroking 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Stony 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Toast </a:t>
                      </a:r>
                    </a:p>
                    <a:p>
                      <a:pPr marL="514350" marR="0" lvl="0" indent="-5143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Grown</a:t>
                      </a: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Writes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Wrecks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Wrong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Wrenched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Wriggle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Wrapped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Wren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Wrinkle </a:t>
                      </a: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Nurse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First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Turning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Serve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Farmer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Thursday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Perfect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Squirm</a:t>
                      </a: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50999"/>
                  </a:ext>
                </a:extLst>
              </a:tr>
              <a:tr h="377797"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4- WB 23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rd</a:t>
                      </a:r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November 2026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300" b="1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5- WB 30</a:t>
                      </a:r>
                      <a:r>
                        <a:rPr lang="en-GB" sz="1300" b="1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b="1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November</a:t>
                      </a:r>
                      <a:r>
                        <a:rPr lang="en-GB" sz="1300" b="1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2026</a:t>
                      </a:r>
                      <a:endParaRPr lang="en-GB" sz="1600" b="1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b="1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Week</a:t>
                      </a:r>
                      <a:r>
                        <a:rPr lang="en-GB" sz="1300" b="1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6 – 7</a:t>
                      </a:r>
                      <a:r>
                        <a:rPr lang="en-GB" sz="1300" b="1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300" b="1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December 2026</a:t>
                      </a:r>
                      <a:endParaRPr lang="en-GB" sz="1300" b="1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043288"/>
                  </a:ext>
                </a:extLst>
              </a:tr>
              <a:tr h="274320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Town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Crown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Tower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Proud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About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Shouting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Scowled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Mountain </a:t>
                      </a:r>
                    </a:p>
                    <a:p>
                      <a:pPr marL="342900" lvl="0" indent="-342900">
                        <a:buAutoNum type="arabicPeriod"/>
                      </a:pPr>
                      <a:endParaRPr lang="en-GB" sz="900" b="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Author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Astronaut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Bored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Wore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Crawled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Haunted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Before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Snore</a:t>
                      </a:r>
                    </a:p>
                    <a:p>
                      <a:endParaRPr lang="en-GB" sz="900" b="0" i="0" kern="1200" dirty="0">
                        <a:solidFill>
                          <a:schemeClr val="dk1"/>
                        </a:solidFill>
                        <a:effectLst/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Years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Smear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Downstairs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Software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Clear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Steer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Dearest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Hearing</a:t>
                      </a: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30031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6C94CCA-CB3C-CD9F-373F-4ABAC2D3A6F8}"/>
              </a:ext>
            </a:extLst>
          </p:cNvPr>
          <p:cNvSpPr txBox="1"/>
          <p:nvPr/>
        </p:nvSpPr>
        <p:spPr>
          <a:xfrm>
            <a:off x="812801" y="95270"/>
            <a:ext cx="2133600" cy="297454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333" dirty="0"/>
              <a:t>Year 2 Spellings- Autumn 2 </a:t>
            </a:r>
          </a:p>
        </p:txBody>
      </p:sp>
      <p:sp>
        <p:nvSpPr>
          <p:cNvPr id="7" name="Freeform 7"/>
          <p:cNvSpPr/>
          <p:nvPr/>
        </p:nvSpPr>
        <p:spPr>
          <a:xfrm rot="11063890">
            <a:off x="10013690" y="79039"/>
            <a:ext cx="2121421" cy="1565133"/>
          </a:xfrm>
          <a:custGeom>
            <a:avLst/>
            <a:gdLst/>
            <a:ahLst/>
            <a:cxnLst/>
            <a:rect l="l" t="t" r="r" b="b"/>
            <a:pathLst>
              <a:path w="6989758" h="5993717">
                <a:moveTo>
                  <a:pt x="0" y="0"/>
                </a:moveTo>
                <a:lnTo>
                  <a:pt x="6989758" y="0"/>
                </a:lnTo>
                <a:lnTo>
                  <a:pt x="6989758" y="5993718"/>
                </a:lnTo>
                <a:lnTo>
                  <a:pt x="0" y="59937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0354" b="-88432"/>
            </a:stretch>
          </a:blipFill>
        </p:spPr>
        <p:txBody>
          <a:bodyPr/>
          <a:lstStyle/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33871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Office PowerPoint</Application>
  <PresentationFormat>Widescreen</PresentationFormat>
  <Paragraphs>56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Comic Sans MS</vt:lpstr>
      <vt:lpstr>Office Theme</vt:lpstr>
      <vt:lpstr>PowerPoint Presentation</vt:lpstr>
    </vt:vector>
  </TitlesOfParts>
  <Company>Endeavour Learning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 Rimmer (BGL)</dc:creator>
  <cp:lastModifiedBy>C Rimmer (BGL)</cp:lastModifiedBy>
  <cp:revision>1</cp:revision>
  <dcterms:created xsi:type="dcterms:W3CDTF">2026-09-06T13:09:25Z</dcterms:created>
  <dcterms:modified xsi:type="dcterms:W3CDTF">2026-09-06T13:09:46Z</dcterms:modified>
</cp:coreProperties>
</file>