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DE52D-CC65-6141-ABB6-D4759D4270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C6C64-02F2-E189-E364-BE13E1D0C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861F1-0E9A-24C0-75A2-4F58A657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71786-4428-B3F8-432F-026487EBE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018111-E78A-8580-1832-2F6C6A62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98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04072-4A54-5455-4796-9211A01C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183B6-0BEA-34B3-8294-98BA5E90AD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52A7DE-B5AD-DCC0-ED05-7163CEFAA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A98F0-6CD9-DBC6-0E3D-A22F0E18F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55926-5783-E5F4-A6D8-497833D4D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473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453E5-3022-C4DB-0E42-105AA66FC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8705-FD73-82A3-7B43-5842724A7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52EBE6-D8FF-3205-839F-B514BC901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DF227-5EA2-EAC4-BFB4-682556CD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38AF4-20B2-5383-A3D1-555CA3A92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38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14286-DD5F-2D60-5E6C-56DF5F6AE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A6AC6-3806-BFB0-0A00-BACBB3223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784AD-D7A3-0A4D-89BE-39E6E6F88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26A38E-326A-E92C-78EC-19369AFEC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ABEDB-7945-DEC3-CCCE-F1BCD46EA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DF80B-8417-D09D-6E2D-C613A2845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46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707E3-0065-CE66-4EBC-EE9BFBEAB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DA372-0542-949C-D3BD-EA28AE6F2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8E567-B4DD-FA1B-AA30-5C88F37EA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107863-7FDF-12D7-06DD-B8F514775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1D9137-9528-0926-C74E-D4293B15B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13A7AA-50D4-A0FA-F6FD-56A4131B4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E145A1-33E1-1BF3-F4AA-3A1988450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21FDC8-E546-15C5-E89F-5C3FA4C9F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108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49F2B-988B-6F3F-0E35-CA55DEA4E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E89DD3-C67D-6532-A3E6-B9B6661B1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D4150A-CA5B-CC41-4733-71B1F0590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F4E4D-F992-BF77-AB9D-365807B44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44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7C027F-BA62-7FEA-99AB-181F12031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22EB04-E70D-C96B-7884-F7BBE89DB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66202-E5E2-44AC-E2D2-D35E27843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60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71233-77E0-14CB-F750-CD88F8523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023B9-0DBC-1D0C-FC65-89EC48BCA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DBE6C-177D-69A4-3358-0AB5261D4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53C4A-76D9-EB5B-173F-8184C9404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303B69-7483-F081-09F8-A64C233FB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2BFBA8-0922-E222-4BDB-77765D0C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41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05D90-EE70-453B-C446-B63842F38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965C46-B3B7-C8C8-0290-17C2F4BBC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87C3D-A86C-F258-B788-5CD7D1FAEF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D2AE2-24FE-7326-C532-E95D202B4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5D83D-F557-D07F-89E7-824A7043D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C1172-51AF-4AE7-7871-E884CA1DC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293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C9BFA-4244-E7DC-2238-CFE6BDFD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6DDD65-9EBD-58CD-A5AD-981422452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177ECB-F4CF-A337-ACF6-C6E289535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CB1B0-C36E-0918-360A-BBD036202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1202C0-899C-3E67-2AE9-DBEEEBF1B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598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1BD070-BF5F-9824-FC4E-F750790ED5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8B318A-59B9-8BA9-0FA9-57C7EE879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5C1A6-0C88-A681-ACB7-0542DEA8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60793-8BE4-0F90-C6C4-56644BE2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5A2DD-109E-C344-33A9-B72387DB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595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EB3E1E-3A63-7AFC-3B1F-1704B7681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128FFF-69DB-2EBD-E796-57A04BA65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BAECE-DEDA-E12D-D8E9-C329B53C40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D34584-5DA2-49FB-9CEE-50D3A833BE62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59AC5-E92E-7BDE-FCD9-71CADBDB5D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A26009-72BB-4D3A-C7A8-8A00A01DD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3685F0-471D-46F9-864C-A59DFFC86A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174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35" b="77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25908E6A-FC4A-45FF-A413-C086390C3ACB}"/>
              </a:ext>
            </a:extLst>
          </p:cNvPr>
          <p:cNvSpPr/>
          <p:nvPr/>
        </p:nvSpPr>
        <p:spPr>
          <a:xfrm>
            <a:off x="1" y="4800600"/>
            <a:ext cx="2946400" cy="2057400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D67F0B-5457-8A6A-7CDC-A756AC272D27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457280"/>
          <a:ext cx="11023601" cy="6194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7500">
                  <a:extLst>
                    <a:ext uri="{9D8B030D-6E8A-4147-A177-3AD203B41FA5}">
                      <a16:colId xmlns:a16="http://schemas.microsoft.com/office/drawing/2014/main" val="2704021559"/>
                    </a:ext>
                  </a:extLst>
                </a:gridCol>
                <a:gridCol w="3487701">
                  <a:extLst>
                    <a:ext uri="{9D8B030D-6E8A-4147-A177-3AD203B41FA5}">
                      <a16:colId xmlns:a16="http://schemas.microsoft.com/office/drawing/2014/main" val="3744256947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752786126"/>
                    </a:ext>
                  </a:extLst>
                </a:gridCol>
              </a:tblGrid>
              <a:tr h="330121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1- WB 7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September 2026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2- WB 14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September 2026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3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21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 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September 2026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29914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Friend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Came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People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Said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Children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Called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When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Taken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Amazed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Flaky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Chasing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Mistaken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Skater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Can’t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Didn’t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Grating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Baking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Shaver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Chased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Named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Sleepy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See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Sea</a:t>
                      </a:r>
                    </a:p>
                    <a:p>
                      <a:pPr marL="0" indent="0">
                        <a:buNone/>
                      </a:pPr>
                      <a:endParaRPr lang="en-GB" sz="9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0999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4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28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September 2026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 </a:t>
                      </a: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5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5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October 2026</a:t>
                      </a:r>
                      <a:endParaRPr lang="en-GB" sz="16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6 – WB 12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October 2026</a:t>
                      </a:r>
                      <a:endParaRPr lang="en-GB" sz="13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43288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Thief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Completed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These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Shriek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Pleased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Giving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Be</a:t>
                      </a:r>
                    </a:p>
                    <a:p>
                      <a:pPr marL="342900" lvl="0" indent="-342900">
                        <a:buAutoNum type="arabicPeriod"/>
                      </a:pPr>
                      <a:endParaRPr lang="en-GB" sz="9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Delight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Untied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Glide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Flight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Alike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Crying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Typed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Replying</a:t>
                      </a:r>
                      <a:endParaRPr lang="en-GB" sz="2100" b="0" i="0" kern="1200" baseline="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  <a:p>
                      <a:endParaRPr lang="en-GB" sz="9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With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Could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House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Asked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About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Here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Little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Very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003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C94CCA-CB3C-CD9F-373F-4ABAC2D3A6F8}"/>
              </a:ext>
            </a:extLst>
          </p:cNvPr>
          <p:cNvSpPr txBox="1"/>
          <p:nvPr/>
        </p:nvSpPr>
        <p:spPr>
          <a:xfrm>
            <a:off x="812801" y="95270"/>
            <a:ext cx="2133600" cy="297454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33" dirty="0"/>
              <a:t>Year 2 Spellings- Autumn 1 </a:t>
            </a:r>
          </a:p>
        </p:txBody>
      </p:sp>
      <p:sp>
        <p:nvSpPr>
          <p:cNvPr id="7" name="Freeform 7"/>
          <p:cNvSpPr/>
          <p:nvPr/>
        </p:nvSpPr>
        <p:spPr>
          <a:xfrm rot="11063890">
            <a:off x="9996562" y="-48620"/>
            <a:ext cx="2121421" cy="2011853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Endeavour Learning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Rimmer (BGL)</dc:creator>
  <cp:lastModifiedBy>C Rimmer (BGL)</cp:lastModifiedBy>
  <cp:revision>1</cp:revision>
  <dcterms:created xsi:type="dcterms:W3CDTF">2026-09-06T13:08:34Z</dcterms:created>
  <dcterms:modified xsi:type="dcterms:W3CDTF">2026-09-06T13:09:05Z</dcterms:modified>
</cp:coreProperties>
</file>