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Twinkl Cursive Looped Semibold" panose="02000000000000000000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A9500-329F-4A13-BC62-99161DEAC750}" v="3" dt="2026-04-27T18:04:51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7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90454"/>
              </p:ext>
            </p:extLst>
          </p:nvPr>
        </p:nvGraphicFramePr>
        <p:xfrm>
          <a:off x="908649" y="1354403"/>
          <a:ext cx="16459199" cy="8459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2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5509260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235147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436297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Week 1- WB 20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April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Week 2- WB 27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April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Week 3- WB 4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May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share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glare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spare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square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aware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                       </a:t>
                      </a:r>
                      <a:r>
                        <a:rPr kumimoji="0" lang="en-GB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school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catch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fetch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snatch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patch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stitch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pitch</a:t>
                      </a:r>
                    </a:p>
                    <a:p>
                      <a:pPr algn="ctr"/>
                      <a:r>
                        <a:rPr lang="en-GB" sz="2400" kern="100" dirty="0">
                          <a:solidFill>
                            <a:srgbClr val="FF0000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what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          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toes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goes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doe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foe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potatoes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hoe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                         </a:t>
                      </a:r>
                      <a:r>
                        <a:rPr lang="en-GB" sz="2400" kern="100" dirty="0">
                          <a:solidFill>
                            <a:srgbClr val="FF0000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house</a:t>
                      </a:r>
                      <a:endParaRPr lang="en-GB" sz="1400" kern="100" dirty="0">
                        <a:solidFill>
                          <a:srgbClr val="FF0000"/>
                        </a:solidFill>
                        <a:effectLst/>
                        <a:latin typeface="Twinkl Cursive Looped Semibold" panose="02000000000000000000" pitchFamily="2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120598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Twinkl Cursive Looped Semibold" panose="02000000000000000000" pitchFamily="2" charset="0"/>
                        </a:rPr>
                        <a:t>are</a:t>
                      </a:r>
                    </a:p>
                    <a:p>
                      <a:pPr algn="ctr"/>
                      <a:endParaRPr lang="en-GB" sz="2400" dirty="0">
                        <a:solidFill>
                          <a:schemeClr val="tx1"/>
                        </a:solidFill>
                        <a:latin typeface="Twinkl Cursive Looped Semibold" panose="02000000000000000000" pitchFamily="2" charset="0"/>
                      </a:endParaRPr>
                    </a:p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Twinkl Cursive Looped Semibold" panose="02000000000000000000" pitchFamily="2" charset="0"/>
                        </a:rPr>
                        <a:t>Share and care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tch</a:t>
                      </a:r>
                    </a:p>
                    <a:p>
                      <a:pPr algn="ctr"/>
                      <a:endParaRPr lang="en-GB" sz="2400" b="1" u="none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</a:endParaRPr>
                    </a:p>
                    <a:p>
                      <a:pPr algn="ctr"/>
                      <a:r>
                        <a:rPr lang="en-GB" sz="2400" b="1" u="none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Stretch and catch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oe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Joes toe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09138"/>
                  </a:ext>
                </a:extLst>
              </a:tr>
              <a:tr h="353168">
                <a:tc>
                  <a:txBody>
                    <a:bodyPr/>
                    <a:lstStyle/>
                    <a:p>
                      <a:pPr algn="ctr"/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Week 4- WB 11</a:t>
                      </a:r>
                      <a:r>
                        <a:rPr lang="en-GB" sz="2400" kern="100" baseline="300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th</a:t>
                      </a: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 May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Week 5- WB 18</a:t>
                      </a:r>
                      <a:r>
                        <a:rPr kumimoji="0" lang="en-GB" sz="2400" b="1" i="0" u="none" strike="noStrike" kern="1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GB" sz="24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 May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 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293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phone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phonics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photo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graph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trophy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dolphin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00" dirty="0">
                          <a:solidFill>
                            <a:srgbClr val="FF0000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once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bonfire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hire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stare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scare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hatched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pitch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en-GB" sz="2400" kern="100" dirty="0">
                          <a:solidFill>
                            <a:srgbClr val="FF0000"/>
                          </a:solidFill>
                          <a:effectLst/>
                          <a:latin typeface="Twinkl Cursive Looped Semibold" panose="02000000000000000000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 </a:t>
                      </a:r>
                      <a:endParaRPr lang="en-GB" sz="800" kern="100" dirty="0">
                        <a:solidFill>
                          <a:schemeClr val="tx1"/>
                        </a:solidFill>
                        <a:effectLst/>
                        <a:latin typeface="Twinkl Cursive Looped Semibold" panose="02000000000000000000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  <a:tr h="1270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winkl Cursive Looped Semibold" panose="02000000000000000000" pitchFamily="2" charset="0"/>
                          <a:ea typeface="+mn-ea"/>
                          <a:cs typeface="+mn-cs"/>
                        </a:rPr>
                        <a:t>ph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00" dirty="0">
                          <a:solidFill>
                            <a:schemeClr val="tx1"/>
                          </a:solidFill>
                          <a:effectLst/>
                          <a:latin typeface="Twinkl Cursive Looped Semibold" panose="02000000000000000000" pitchFamily="2" charset="0"/>
                        </a:rPr>
                        <a:t>consolidation</a:t>
                      </a:r>
                      <a:endParaRPr kumimoji="0" lang="en-GB" sz="24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 Cursive Looped Semibol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470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6761672" y="180436"/>
            <a:ext cx="4753154" cy="52322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   </a:t>
            </a:r>
            <a:r>
              <a:rPr lang="en-US" sz="2800" b="1" dirty="0"/>
              <a:t>Year 1 Spellings – Summer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6664372" y="-40785"/>
            <a:ext cx="1570852" cy="1436632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5F3D82DC3FB419AA3C55F6CA3EA73" ma:contentTypeVersion="15" ma:contentTypeDescription="Create a new document." ma:contentTypeScope="" ma:versionID="4e3dc17b9bbd4ac9e6990dded8541195">
  <xsd:schema xmlns:xsd="http://www.w3.org/2001/XMLSchema" xmlns:xs="http://www.w3.org/2001/XMLSchema" xmlns:p="http://schemas.microsoft.com/office/2006/metadata/properties" xmlns:ns3="c6b02fcd-0d09-4b34-a538-3d17038c77ef" targetNamespace="http://schemas.microsoft.com/office/2006/metadata/properties" ma:root="true" ma:fieldsID="53aac6270db058ed0b22192c35857c05" ns3:_="">
    <xsd:import namespace="c6b02fcd-0d09-4b34-a538-3d17038c77e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BillingMetadata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02fcd-0d09-4b34-a538-3d17038c77e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igrationWizId" ma:index="9" nillable="true" ma:displayName="MigrationWizId" ma:internalName="MigrationWizId">
      <xsd:simpleType>
        <xsd:restriction base="dms:Text"/>
      </xsd:simpleType>
    </xsd:element>
    <xsd:element name="MigrationWizIdPermissions" ma:index="10" nillable="true" ma:displayName="MigrationWizIdPermissions" ma:internalName="MigrationWizIdPermissions">
      <xsd:simpleType>
        <xsd:restriction base="dms:Text"/>
      </xsd:simpleType>
    </xsd:element>
    <xsd:element name="MigrationWizIdVersion" ma:index="11" nillable="true" ma:displayName="MigrationWizIdVersion" ma:internalName="MigrationWizIdVersion">
      <xsd:simpleType>
        <xsd:restriction base="dms:Text"/>
      </xsd:simpleType>
    </xsd:element>
    <xsd:element name="_activity" ma:index="12" nillable="true" ma:displayName="_activity" ma:hidden="true" ma:internalName="_activity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6b02fcd-0d09-4b34-a538-3d17038c77ef" xsi:nil="true"/>
    <MigrationWizIdPermissions xmlns="c6b02fcd-0d09-4b34-a538-3d17038c77ef" xsi:nil="true"/>
    <_activity xmlns="c6b02fcd-0d09-4b34-a538-3d17038c77ef" xsi:nil="true"/>
    <MigrationWizIdVersion xmlns="c6b02fcd-0d09-4b34-a538-3d17038c77ef" xsi:nil="true"/>
  </documentManagement>
</p:properties>
</file>

<file path=customXml/itemProps1.xml><?xml version="1.0" encoding="utf-8"?>
<ds:datastoreItem xmlns:ds="http://schemas.openxmlformats.org/officeDocument/2006/customXml" ds:itemID="{3C6B5F07-0ACE-4F91-BC23-19FDD9D69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02fcd-0d09-4b34-a538-3d17038c7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1AFE4-9CF2-49E6-8B5E-08F3083F06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0D30E-8C48-4C8C-A756-99D4E43E83F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b02fcd-0d09-4b34-a538-3d17038c77ef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103</Words>
  <Application>Microsoft Office PowerPoint</Application>
  <PresentationFormat>Custom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Twinkl Cursive Looped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K Lucas (BGL)</cp:lastModifiedBy>
  <cp:revision>207</cp:revision>
  <dcterms:created xsi:type="dcterms:W3CDTF">2006-08-16T00:00:00Z</dcterms:created>
  <dcterms:modified xsi:type="dcterms:W3CDTF">2026-04-27T18:04:51Z</dcterms:modified>
  <dc:identifier>DAFmcvI06KM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0x01010098C5F3D82DC3FB419AA3C55F6CA3EA73</vt:lpwstr>
  </property>
</Properties>
</file>