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706100" cy="75755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62" d="100"/>
          <a:sy n="62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Metcalfe (BGL)" userId="7b79fdcf-fa35-41fc-90af-caeb41c84ee2" providerId="ADAL" clId="{2C34DB63-E433-49F6-8138-6A28EA5FD7BA}"/>
    <pc:docChg chg="undo custSel modSld">
      <pc:chgData name="A Metcalfe (BGL)" userId="7b79fdcf-fa35-41fc-90af-caeb41c84ee2" providerId="ADAL" clId="{2C34DB63-E433-49F6-8138-6A28EA5FD7BA}" dt="2025-09-15T19:43:59.702" v="51" actId="20577"/>
      <pc:docMkLst>
        <pc:docMk/>
      </pc:docMkLst>
      <pc:sldChg chg="modSp mod">
        <pc:chgData name="A Metcalfe (BGL)" userId="7b79fdcf-fa35-41fc-90af-caeb41c84ee2" providerId="ADAL" clId="{2C34DB63-E433-49F6-8138-6A28EA5FD7BA}" dt="2025-09-15T19:41:23.644" v="7" actId="20577"/>
        <pc:sldMkLst>
          <pc:docMk/>
          <pc:sldMk cId="0" sldId="257"/>
        </pc:sldMkLst>
        <pc:spChg chg="mod">
          <ac:chgData name="A Metcalfe (BGL)" userId="7b79fdcf-fa35-41fc-90af-caeb41c84ee2" providerId="ADAL" clId="{2C34DB63-E433-49F6-8138-6A28EA5FD7BA}" dt="2025-09-15T19:41:23.644" v="7" actId="20577"/>
          <ac:spMkLst>
            <pc:docMk/>
            <pc:sldMk cId="0" sldId="257"/>
            <ac:spMk id="36" creationId="{00000000-0000-0000-0000-000000000000}"/>
          </ac:spMkLst>
        </pc:spChg>
      </pc:sldChg>
      <pc:sldChg chg="modSp mod">
        <pc:chgData name="A Metcalfe (BGL)" userId="7b79fdcf-fa35-41fc-90af-caeb41c84ee2" providerId="ADAL" clId="{2C34DB63-E433-49F6-8138-6A28EA5FD7BA}" dt="2025-09-15T19:42:22.522" v="16" actId="403"/>
        <pc:sldMkLst>
          <pc:docMk/>
          <pc:sldMk cId="0" sldId="259"/>
        </pc:sldMkLst>
        <pc:spChg chg="mod">
          <ac:chgData name="A Metcalfe (BGL)" userId="7b79fdcf-fa35-41fc-90af-caeb41c84ee2" providerId="ADAL" clId="{2C34DB63-E433-49F6-8138-6A28EA5FD7BA}" dt="2025-09-15T19:42:22.522" v="16" actId="403"/>
          <ac:spMkLst>
            <pc:docMk/>
            <pc:sldMk cId="0" sldId="259"/>
            <ac:spMk id="45" creationId="{00000000-0000-0000-0000-000000000000}"/>
          </ac:spMkLst>
        </pc:spChg>
      </pc:sldChg>
      <pc:sldChg chg="modSp mod">
        <pc:chgData name="A Metcalfe (BGL)" userId="7b79fdcf-fa35-41fc-90af-caeb41c84ee2" providerId="ADAL" clId="{2C34DB63-E433-49F6-8138-6A28EA5FD7BA}" dt="2025-09-15T19:42:35.664" v="21" actId="403"/>
        <pc:sldMkLst>
          <pc:docMk/>
          <pc:sldMk cId="0" sldId="261"/>
        </pc:sldMkLst>
        <pc:spChg chg="mod">
          <ac:chgData name="A Metcalfe (BGL)" userId="7b79fdcf-fa35-41fc-90af-caeb41c84ee2" providerId="ADAL" clId="{2C34DB63-E433-49F6-8138-6A28EA5FD7BA}" dt="2025-09-15T19:42:35.664" v="21" actId="403"/>
          <ac:spMkLst>
            <pc:docMk/>
            <pc:sldMk cId="0" sldId="261"/>
            <ac:spMk id="33" creationId="{00000000-0000-0000-0000-000000000000}"/>
          </ac:spMkLst>
        </pc:spChg>
      </pc:sldChg>
      <pc:sldChg chg="modSp mod">
        <pc:chgData name="A Metcalfe (BGL)" userId="7b79fdcf-fa35-41fc-90af-caeb41c84ee2" providerId="ADAL" clId="{2C34DB63-E433-49F6-8138-6A28EA5FD7BA}" dt="2025-09-15T19:42:57.450" v="25" actId="403"/>
        <pc:sldMkLst>
          <pc:docMk/>
          <pc:sldMk cId="0" sldId="263"/>
        </pc:sldMkLst>
        <pc:spChg chg="mod">
          <ac:chgData name="A Metcalfe (BGL)" userId="7b79fdcf-fa35-41fc-90af-caeb41c84ee2" providerId="ADAL" clId="{2C34DB63-E433-49F6-8138-6A28EA5FD7BA}" dt="2025-09-15T19:42:57.450" v="25" actId="403"/>
          <ac:spMkLst>
            <pc:docMk/>
            <pc:sldMk cId="0" sldId="263"/>
            <ac:spMk id="37" creationId="{00000000-0000-0000-0000-000000000000}"/>
          </ac:spMkLst>
        </pc:spChg>
      </pc:sldChg>
      <pc:sldChg chg="modSp mod">
        <pc:chgData name="A Metcalfe (BGL)" userId="7b79fdcf-fa35-41fc-90af-caeb41c84ee2" providerId="ADAL" clId="{2C34DB63-E433-49F6-8138-6A28EA5FD7BA}" dt="2025-09-15T19:43:29.016" v="31" actId="2711"/>
        <pc:sldMkLst>
          <pc:docMk/>
          <pc:sldMk cId="0" sldId="265"/>
        </pc:sldMkLst>
        <pc:spChg chg="mod">
          <ac:chgData name="A Metcalfe (BGL)" userId="7b79fdcf-fa35-41fc-90af-caeb41c84ee2" providerId="ADAL" clId="{2C34DB63-E433-49F6-8138-6A28EA5FD7BA}" dt="2025-09-15T19:43:29.016" v="31" actId="2711"/>
          <ac:spMkLst>
            <pc:docMk/>
            <pc:sldMk cId="0" sldId="265"/>
            <ac:spMk id="39" creationId="{00000000-0000-0000-0000-000000000000}"/>
          </ac:spMkLst>
        </pc:spChg>
      </pc:sldChg>
      <pc:sldChg chg="modSp mod">
        <pc:chgData name="A Metcalfe (BGL)" userId="7b79fdcf-fa35-41fc-90af-caeb41c84ee2" providerId="ADAL" clId="{2C34DB63-E433-49F6-8138-6A28EA5FD7BA}" dt="2025-09-15T19:43:59.702" v="51" actId="20577"/>
        <pc:sldMkLst>
          <pc:docMk/>
          <pc:sldMk cId="0" sldId="267"/>
        </pc:sldMkLst>
        <pc:spChg chg="mod">
          <ac:chgData name="A Metcalfe (BGL)" userId="7b79fdcf-fa35-41fc-90af-caeb41c84ee2" providerId="ADAL" clId="{2C34DB63-E433-49F6-8138-6A28EA5FD7BA}" dt="2025-09-15T19:43:59.702" v="51" actId="20577"/>
          <ac:spMkLst>
            <pc:docMk/>
            <pc:sldMk cId="0" sldId="267"/>
            <ac:spMk id="42" creationId="{00000000-0000-0000-0000-000000000000}"/>
          </ac:spMkLst>
        </pc:spChg>
      </pc:sldChg>
    </pc:docChg>
  </pc:docChgLst>
  <pc:docChgLst>
    <pc:chgData name="A Metcalfe (BGL)" userId="7b79fdcf-fa35-41fc-90af-caeb41c84ee2" providerId="ADAL" clId="{3E58AC2F-5098-483B-8DAC-4BD207624E92}"/>
    <pc:docChg chg="undo custSel modSld">
      <pc:chgData name="A Metcalfe (BGL)" userId="7b79fdcf-fa35-41fc-90af-caeb41c84ee2" providerId="ADAL" clId="{3E58AC2F-5098-483B-8DAC-4BD207624E92}" dt="2025-11-02T14:14:37.537" v="59" actId="12"/>
      <pc:docMkLst>
        <pc:docMk/>
      </pc:docMkLst>
      <pc:sldChg chg="addSp modSp mod">
        <pc:chgData name="A Metcalfe (BGL)" userId="7b79fdcf-fa35-41fc-90af-caeb41c84ee2" providerId="ADAL" clId="{3E58AC2F-5098-483B-8DAC-4BD207624E92}" dt="2025-11-02T14:10:15.374" v="15" actId="1076"/>
        <pc:sldMkLst>
          <pc:docMk/>
          <pc:sldMk cId="0" sldId="258"/>
        </pc:sldMkLst>
        <pc:spChg chg="add mod">
          <ac:chgData name="A Metcalfe (BGL)" userId="7b79fdcf-fa35-41fc-90af-caeb41c84ee2" providerId="ADAL" clId="{3E58AC2F-5098-483B-8DAC-4BD207624E92}" dt="2025-11-02T14:10:15.374" v="15" actId="1076"/>
          <ac:spMkLst>
            <pc:docMk/>
            <pc:sldMk cId="0" sldId="258"/>
            <ac:spMk id="25" creationId="{706F42F3-CE8D-A5EF-1AAB-AE811765FF4D}"/>
          </ac:spMkLst>
        </pc:spChg>
      </pc:sldChg>
      <pc:sldChg chg="modSp mod">
        <pc:chgData name="A Metcalfe (BGL)" userId="7b79fdcf-fa35-41fc-90af-caeb41c84ee2" providerId="ADAL" clId="{3E58AC2F-5098-483B-8DAC-4BD207624E92}" dt="2025-11-02T14:13:44.644" v="30" actId="115"/>
        <pc:sldMkLst>
          <pc:docMk/>
          <pc:sldMk cId="0" sldId="259"/>
        </pc:sldMkLst>
        <pc:spChg chg="mod">
          <ac:chgData name="A Metcalfe (BGL)" userId="7b79fdcf-fa35-41fc-90af-caeb41c84ee2" providerId="ADAL" clId="{3E58AC2F-5098-483B-8DAC-4BD207624E92}" dt="2025-11-02T14:13:40.612" v="29" actId="115"/>
          <ac:spMkLst>
            <pc:docMk/>
            <pc:sldMk cId="0" sldId="259"/>
            <ac:spMk id="24" creationId="{00000000-0000-0000-0000-000000000000}"/>
          </ac:spMkLst>
        </pc:spChg>
        <pc:spChg chg="mod">
          <ac:chgData name="A Metcalfe (BGL)" userId="7b79fdcf-fa35-41fc-90af-caeb41c84ee2" providerId="ADAL" clId="{3E58AC2F-5098-483B-8DAC-4BD207624E92}" dt="2025-11-02T14:13:44.644" v="30" actId="115"/>
          <ac:spMkLst>
            <pc:docMk/>
            <pc:sldMk cId="0" sldId="259"/>
            <ac:spMk id="26" creationId="{00000000-0000-0000-0000-000000000000}"/>
          </ac:spMkLst>
        </pc:spChg>
        <pc:spChg chg="mod">
          <ac:chgData name="A Metcalfe (BGL)" userId="7b79fdcf-fa35-41fc-90af-caeb41c84ee2" providerId="ADAL" clId="{3E58AC2F-5098-483B-8DAC-4BD207624E92}" dt="2025-11-02T14:10:27.865" v="17" actId="403"/>
          <ac:spMkLst>
            <pc:docMk/>
            <pc:sldMk cId="0" sldId="259"/>
            <ac:spMk id="45" creationId="{00000000-0000-0000-0000-000000000000}"/>
          </ac:spMkLst>
        </pc:spChg>
      </pc:sldChg>
      <pc:sldChg chg="modSp mod">
        <pc:chgData name="A Metcalfe (BGL)" userId="7b79fdcf-fa35-41fc-90af-caeb41c84ee2" providerId="ADAL" clId="{3E58AC2F-5098-483B-8DAC-4BD207624E92}" dt="2025-11-02T14:14:37.537" v="59" actId="12"/>
        <pc:sldMkLst>
          <pc:docMk/>
          <pc:sldMk cId="0" sldId="261"/>
        </pc:sldMkLst>
        <pc:spChg chg="mod">
          <ac:chgData name="A Metcalfe (BGL)" userId="7b79fdcf-fa35-41fc-90af-caeb41c84ee2" providerId="ADAL" clId="{3E58AC2F-5098-483B-8DAC-4BD207624E92}" dt="2025-11-02T14:14:13.493" v="36" actId="20577"/>
          <ac:spMkLst>
            <pc:docMk/>
            <pc:sldMk cId="0" sldId="261"/>
            <ac:spMk id="32" creationId="{00000000-0000-0000-0000-000000000000}"/>
          </ac:spMkLst>
        </pc:spChg>
        <pc:spChg chg="mod">
          <ac:chgData name="A Metcalfe (BGL)" userId="7b79fdcf-fa35-41fc-90af-caeb41c84ee2" providerId="ADAL" clId="{3E58AC2F-5098-483B-8DAC-4BD207624E92}" dt="2025-11-02T14:14:37.537" v="59" actId="12"/>
          <ac:spMkLst>
            <pc:docMk/>
            <pc:sldMk cId="0" sldId="261"/>
            <ac:spMk id="33" creationId="{00000000-0000-0000-0000-000000000000}"/>
          </ac:spMkLst>
        </pc:spChg>
      </pc:sldChg>
    </pc:docChg>
  </pc:docChgLst>
  <pc:docChgLst>
    <pc:chgData name="A Metcalfe (BGL)" userId="7b79fdcf-fa35-41fc-90af-caeb41c84ee2" providerId="ADAL" clId="{76A3DC13-46F4-4C81-B900-6D036FC9CCF0}"/>
    <pc:docChg chg="undo custSel modSld">
      <pc:chgData name="A Metcalfe (BGL)" userId="7b79fdcf-fa35-41fc-90af-caeb41c84ee2" providerId="ADAL" clId="{76A3DC13-46F4-4C81-B900-6D036FC9CCF0}" dt="2026-01-07T17:42:39.780" v="96" actId="1076"/>
      <pc:docMkLst>
        <pc:docMk/>
      </pc:docMkLst>
      <pc:sldChg chg="modSp mod">
        <pc:chgData name="A Metcalfe (BGL)" userId="7b79fdcf-fa35-41fc-90af-caeb41c84ee2" providerId="ADAL" clId="{76A3DC13-46F4-4C81-B900-6D036FC9CCF0}" dt="2026-01-07T17:37:45.692" v="18" actId="1076"/>
        <pc:sldMkLst>
          <pc:docMk/>
          <pc:sldMk cId="0" sldId="260"/>
        </pc:sldMkLst>
        <pc:spChg chg="mod">
          <ac:chgData name="A Metcalfe (BGL)" userId="7b79fdcf-fa35-41fc-90af-caeb41c84ee2" providerId="ADAL" clId="{76A3DC13-46F4-4C81-B900-6D036FC9CCF0}" dt="2026-01-07T17:36:57.572" v="8" actId="20577"/>
          <ac:spMkLst>
            <pc:docMk/>
            <pc:sldMk cId="0" sldId="260"/>
            <ac:spMk id="28" creationId="{4C2BE350-DEB5-41A6-82C5-E07864208EA9}"/>
          </ac:spMkLst>
        </pc:spChg>
        <pc:spChg chg="mod">
          <ac:chgData name="A Metcalfe (BGL)" userId="7b79fdcf-fa35-41fc-90af-caeb41c84ee2" providerId="ADAL" clId="{76A3DC13-46F4-4C81-B900-6D036FC9CCF0}" dt="2026-01-07T17:37:45.692" v="18" actId="1076"/>
          <ac:spMkLst>
            <pc:docMk/>
            <pc:sldMk cId="0" sldId="260"/>
            <ac:spMk id="29" creationId="{00000000-0000-0000-0000-000000000000}"/>
          </ac:spMkLst>
        </pc:spChg>
      </pc:sldChg>
      <pc:sldChg chg="modSp mod">
        <pc:chgData name="A Metcalfe (BGL)" userId="7b79fdcf-fa35-41fc-90af-caeb41c84ee2" providerId="ADAL" clId="{76A3DC13-46F4-4C81-B900-6D036FC9CCF0}" dt="2026-01-07T17:37:29.040" v="16" actId="20577"/>
        <pc:sldMkLst>
          <pc:docMk/>
          <pc:sldMk cId="0" sldId="262"/>
        </pc:sldMkLst>
        <pc:spChg chg="mod">
          <ac:chgData name="A Metcalfe (BGL)" userId="7b79fdcf-fa35-41fc-90af-caeb41c84ee2" providerId="ADAL" clId="{76A3DC13-46F4-4C81-B900-6D036FC9CCF0}" dt="2026-01-07T17:36:26.380" v="3" actId="20577"/>
          <ac:spMkLst>
            <pc:docMk/>
            <pc:sldMk cId="0" sldId="262"/>
            <ac:spMk id="30" creationId="{1267E91B-3D46-72EE-BDC9-A72490F4E0F0}"/>
          </ac:spMkLst>
        </pc:spChg>
        <pc:spChg chg="mod">
          <ac:chgData name="A Metcalfe (BGL)" userId="7b79fdcf-fa35-41fc-90af-caeb41c84ee2" providerId="ADAL" clId="{76A3DC13-46F4-4C81-B900-6D036FC9CCF0}" dt="2026-01-07T17:37:29.040" v="16" actId="20577"/>
          <ac:spMkLst>
            <pc:docMk/>
            <pc:sldMk cId="0" sldId="262"/>
            <ac:spMk id="36" creationId="{E179842B-FA88-DED6-C9ED-598427D5C908}"/>
          </ac:spMkLst>
        </pc:spChg>
      </pc:sldChg>
      <pc:sldChg chg="modSp mod">
        <pc:chgData name="A Metcalfe (BGL)" userId="7b79fdcf-fa35-41fc-90af-caeb41c84ee2" providerId="ADAL" clId="{76A3DC13-46F4-4C81-B900-6D036FC9CCF0}" dt="2026-01-07T17:42:39.780" v="96" actId="1076"/>
        <pc:sldMkLst>
          <pc:docMk/>
          <pc:sldMk cId="0" sldId="263"/>
        </pc:sldMkLst>
        <pc:spChg chg="mod">
          <ac:chgData name="A Metcalfe (BGL)" userId="7b79fdcf-fa35-41fc-90af-caeb41c84ee2" providerId="ADAL" clId="{76A3DC13-46F4-4C81-B900-6D036FC9CCF0}" dt="2026-01-07T17:41:34.875" v="82" actId="1076"/>
          <ac:spMkLst>
            <pc:docMk/>
            <pc:sldMk cId="0" sldId="263"/>
            <ac:spMk id="26" creationId="{00000000-0000-0000-0000-000000000000}"/>
          </ac:spMkLst>
        </pc:spChg>
        <pc:spChg chg="mod">
          <ac:chgData name="A Metcalfe (BGL)" userId="7b79fdcf-fa35-41fc-90af-caeb41c84ee2" providerId="ADAL" clId="{76A3DC13-46F4-4C81-B900-6D036FC9CCF0}" dt="2026-01-07T17:42:30.409" v="95" actId="1076"/>
          <ac:spMkLst>
            <pc:docMk/>
            <pc:sldMk cId="0" sldId="263"/>
            <ac:spMk id="33" creationId="{00000000-0000-0000-0000-000000000000}"/>
          </ac:spMkLst>
        </pc:spChg>
        <pc:spChg chg="mod">
          <ac:chgData name="A Metcalfe (BGL)" userId="7b79fdcf-fa35-41fc-90af-caeb41c84ee2" providerId="ADAL" clId="{76A3DC13-46F4-4C81-B900-6D036FC9CCF0}" dt="2026-01-07T17:42:27.700" v="94" actId="1076"/>
          <ac:spMkLst>
            <pc:docMk/>
            <pc:sldMk cId="0" sldId="263"/>
            <ac:spMk id="34" creationId="{00000000-0000-0000-0000-000000000000}"/>
          </ac:spMkLst>
        </pc:spChg>
        <pc:spChg chg="mod">
          <ac:chgData name="A Metcalfe (BGL)" userId="7b79fdcf-fa35-41fc-90af-caeb41c84ee2" providerId="ADAL" clId="{76A3DC13-46F4-4C81-B900-6D036FC9CCF0}" dt="2026-01-07T17:41:19.357" v="79" actId="1076"/>
          <ac:spMkLst>
            <pc:docMk/>
            <pc:sldMk cId="0" sldId="263"/>
            <ac:spMk id="35" creationId="{00000000-0000-0000-0000-000000000000}"/>
          </ac:spMkLst>
        </pc:spChg>
        <pc:spChg chg="mod">
          <ac:chgData name="A Metcalfe (BGL)" userId="7b79fdcf-fa35-41fc-90af-caeb41c84ee2" providerId="ADAL" clId="{76A3DC13-46F4-4C81-B900-6D036FC9CCF0}" dt="2026-01-07T17:41:03.419" v="77" actId="403"/>
          <ac:spMkLst>
            <pc:docMk/>
            <pc:sldMk cId="0" sldId="263"/>
            <ac:spMk id="37" creationId="{00000000-0000-0000-0000-000000000000}"/>
          </ac:spMkLst>
        </pc:spChg>
        <pc:spChg chg="mod">
          <ac:chgData name="A Metcalfe (BGL)" userId="7b79fdcf-fa35-41fc-90af-caeb41c84ee2" providerId="ADAL" clId="{76A3DC13-46F4-4C81-B900-6D036FC9CCF0}" dt="2026-01-07T17:42:39.780" v="96" actId="1076"/>
          <ac:spMkLst>
            <pc:docMk/>
            <pc:sldMk cId="0" sldId="263"/>
            <ac:spMk id="39" creationId="{00000000-0000-0000-0000-000000000000}"/>
          </ac:spMkLst>
        </pc:spChg>
      </pc:sldChg>
      <pc:sldChg chg="modSp mod">
        <pc:chgData name="A Metcalfe (BGL)" userId="7b79fdcf-fa35-41fc-90af-caeb41c84ee2" providerId="ADAL" clId="{76A3DC13-46F4-4C81-B900-6D036FC9CCF0}" dt="2026-01-07T17:39:31.291" v="32" actId="20577"/>
        <pc:sldMkLst>
          <pc:docMk/>
          <pc:sldMk cId="0" sldId="265"/>
        </pc:sldMkLst>
        <pc:spChg chg="mod">
          <ac:chgData name="A Metcalfe (BGL)" userId="7b79fdcf-fa35-41fc-90af-caeb41c84ee2" providerId="ADAL" clId="{76A3DC13-46F4-4C81-B900-6D036FC9CCF0}" dt="2026-01-07T17:39:31.291" v="32" actId="20577"/>
          <ac:spMkLst>
            <pc:docMk/>
            <pc:sldMk cId="0" sldId="265"/>
            <ac:spMk id="39" creationId="{00000000-0000-0000-0000-000000000000}"/>
          </ac:spMkLst>
        </pc:spChg>
      </pc:sldChg>
      <pc:sldChg chg="modSp mod">
        <pc:chgData name="A Metcalfe (BGL)" userId="7b79fdcf-fa35-41fc-90af-caeb41c84ee2" providerId="ADAL" clId="{76A3DC13-46F4-4C81-B900-6D036FC9CCF0}" dt="2026-01-07T17:38:06.095" v="19" actId="1076"/>
        <pc:sldMkLst>
          <pc:docMk/>
          <pc:sldMk cId="0" sldId="267"/>
        </pc:sldMkLst>
        <pc:spChg chg="mod">
          <ac:chgData name="A Metcalfe (BGL)" userId="7b79fdcf-fa35-41fc-90af-caeb41c84ee2" providerId="ADAL" clId="{76A3DC13-46F4-4C81-B900-6D036FC9CCF0}" dt="2026-01-07T17:38:06.095" v="19" actId="1076"/>
          <ac:spMkLst>
            <pc:docMk/>
            <pc:sldMk cId="0" sldId="267"/>
            <ac:spMk id="4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957" y="2348420"/>
            <a:ext cx="9100185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915" y="4242308"/>
            <a:ext cx="7494270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305" y="1742376"/>
            <a:ext cx="4657153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641" y="1742376"/>
            <a:ext cx="4657153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"/>
            <a:ext cx="10693399" cy="7563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6617" y="2539"/>
            <a:ext cx="4445762" cy="897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5" y="1742376"/>
            <a:ext cx="9635490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074" y="7045261"/>
            <a:ext cx="342595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305" y="7045261"/>
            <a:ext cx="2462403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8392" y="7045261"/>
            <a:ext cx="2462403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189" y="78104"/>
            <a:ext cx="1762125" cy="12477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219315" cy="7560945"/>
            <a:chOff x="0" y="0"/>
            <a:chExt cx="7219315" cy="7560945"/>
          </a:xfrm>
        </p:grpSpPr>
        <p:sp>
          <p:nvSpPr>
            <p:cNvPr id="4" name="object 4"/>
            <p:cNvSpPr/>
            <p:nvPr/>
          </p:nvSpPr>
          <p:spPr>
            <a:xfrm>
              <a:off x="3529965" y="4348479"/>
              <a:ext cx="3689350" cy="3061970"/>
            </a:xfrm>
            <a:custGeom>
              <a:avLst/>
              <a:gdLst/>
              <a:ahLst/>
              <a:cxnLst/>
              <a:rect l="l" t="t" r="r" b="b"/>
              <a:pathLst>
                <a:path w="3689350" h="3061970">
                  <a:moveTo>
                    <a:pt x="3689350" y="0"/>
                  </a:moveTo>
                  <a:lnTo>
                    <a:pt x="0" y="0"/>
                  </a:lnTo>
                  <a:lnTo>
                    <a:pt x="0" y="2998470"/>
                  </a:lnTo>
                  <a:lnTo>
                    <a:pt x="0" y="3061970"/>
                  </a:lnTo>
                  <a:lnTo>
                    <a:pt x="3689350" y="3061970"/>
                  </a:lnTo>
                  <a:lnTo>
                    <a:pt x="3689350" y="2998470"/>
                  </a:lnTo>
                  <a:lnTo>
                    <a:pt x="368935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1714" y="4274184"/>
              <a:ext cx="3571875" cy="3072765"/>
            </a:xfrm>
            <a:custGeom>
              <a:avLst/>
              <a:gdLst/>
              <a:ahLst/>
              <a:cxnLst/>
              <a:rect l="l" t="t" r="r" b="b"/>
              <a:pathLst>
                <a:path w="3571875" h="3072765">
                  <a:moveTo>
                    <a:pt x="3571875" y="0"/>
                  </a:moveTo>
                  <a:lnTo>
                    <a:pt x="0" y="0"/>
                  </a:lnTo>
                  <a:lnTo>
                    <a:pt x="0" y="3072765"/>
                  </a:lnTo>
                  <a:lnTo>
                    <a:pt x="3571875" y="3072765"/>
                  </a:lnTo>
                  <a:lnTo>
                    <a:pt x="357187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8714" y="4001134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5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80" y="109220"/>
                  </a:lnTo>
                  <a:lnTo>
                    <a:pt x="5080" y="151764"/>
                  </a:lnTo>
                  <a:lnTo>
                    <a:pt x="0" y="176530"/>
                  </a:lnTo>
                  <a:lnTo>
                    <a:pt x="7620" y="194310"/>
                  </a:lnTo>
                  <a:lnTo>
                    <a:pt x="24764" y="207645"/>
                  </a:lnTo>
                  <a:lnTo>
                    <a:pt x="43180" y="220980"/>
                  </a:lnTo>
                  <a:lnTo>
                    <a:pt x="52705" y="238760"/>
                  </a:lnTo>
                  <a:lnTo>
                    <a:pt x="45720" y="262255"/>
                  </a:lnTo>
                  <a:lnTo>
                    <a:pt x="26035" y="282575"/>
                  </a:lnTo>
                  <a:lnTo>
                    <a:pt x="8255" y="302895"/>
                  </a:lnTo>
                  <a:lnTo>
                    <a:pt x="39370" y="347345"/>
                  </a:lnTo>
                  <a:lnTo>
                    <a:pt x="77470" y="360045"/>
                  </a:lnTo>
                  <a:lnTo>
                    <a:pt x="118110" y="365125"/>
                  </a:lnTo>
                  <a:lnTo>
                    <a:pt x="160020" y="366395"/>
                  </a:lnTo>
                  <a:lnTo>
                    <a:pt x="620395" y="365125"/>
                  </a:lnTo>
                  <a:lnTo>
                    <a:pt x="605155" y="325120"/>
                  </a:lnTo>
                  <a:lnTo>
                    <a:pt x="604520" y="313689"/>
                  </a:lnTo>
                  <a:lnTo>
                    <a:pt x="608330" y="292735"/>
                  </a:lnTo>
                  <a:lnTo>
                    <a:pt x="634364" y="251460"/>
                  </a:lnTo>
                  <a:lnTo>
                    <a:pt x="638810" y="248285"/>
                  </a:lnTo>
                  <a:lnTo>
                    <a:pt x="619760" y="239395"/>
                  </a:lnTo>
                  <a:lnTo>
                    <a:pt x="601345" y="229235"/>
                  </a:lnTo>
                  <a:lnTo>
                    <a:pt x="583564" y="218439"/>
                  </a:lnTo>
                  <a:lnTo>
                    <a:pt x="566420" y="206375"/>
                  </a:lnTo>
                  <a:lnTo>
                    <a:pt x="629920" y="127635"/>
                  </a:lnTo>
                  <a:lnTo>
                    <a:pt x="584200" y="109220"/>
                  </a:lnTo>
                  <a:lnTo>
                    <a:pt x="537845" y="92075"/>
                  </a:lnTo>
                  <a:lnTo>
                    <a:pt x="490855" y="76200"/>
                  </a:lnTo>
                  <a:lnTo>
                    <a:pt x="443864" y="61595"/>
                  </a:lnTo>
                  <a:lnTo>
                    <a:pt x="396239" y="48895"/>
                  </a:lnTo>
                  <a:lnTo>
                    <a:pt x="347980" y="36830"/>
                  </a:lnTo>
                  <a:lnTo>
                    <a:pt x="299720" y="26670"/>
                  </a:lnTo>
                  <a:lnTo>
                    <a:pt x="251460" y="17780"/>
                  </a:lnTo>
                  <a:lnTo>
                    <a:pt x="156845" y="3175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115694"/>
              <a:ext cx="3465829" cy="34042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467224"/>
              <a:ext cx="2974975" cy="2895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454138"/>
              <a:ext cx="1882774" cy="110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901824" cy="2519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2230" y="1339214"/>
              <a:ext cx="3333114" cy="239966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Year</a:t>
            </a:r>
            <a:r>
              <a:rPr spc="-190" dirty="0"/>
              <a:t> </a:t>
            </a:r>
            <a:r>
              <a:rPr spc="-150" dirty="0"/>
              <a:t>5</a:t>
            </a:r>
            <a:r>
              <a:rPr spc="-185" dirty="0"/>
              <a:t> </a:t>
            </a:r>
            <a:r>
              <a:rPr spc="-165" dirty="0"/>
              <a:t>Autumn</a:t>
            </a:r>
            <a:r>
              <a:rPr spc="-195" dirty="0"/>
              <a:t> </a:t>
            </a:r>
            <a:r>
              <a:rPr spc="-50" dirty="0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50534" y="1474977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1542" y="1874265"/>
            <a:ext cx="191135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Numbers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million</a:t>
            </a:r>
            <a:endParaRPr sz="1200">
              <a:latin typeface="Arial MT"/>
              <a:cs typeface="Arial MT"/>
            </a:endParaRPr>
          </a:p>
          <a:p>
            <a:pPr marL="242570" indent="-230504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Addition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Subtraction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42200" y="1200022"/>
            <a:ext cx="3255010" cy="6356350"/>
            <a:chOff x="7442200" y="1200022"/>
            <a:chExt cx="3255010" cy="63563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6510" y="4883060"/>
              <a:ext cx="2837815" cy="21139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3554" y="5947318"/>
              <a:ext cx="1303654" cy="16084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2200" y="1200022"/>
              <a:ext cx="2961639" cy="384746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84032" y="5296661"/>
            <a:ext cx="2423795" cy="8547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 School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 focus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3670"/>
              </a:lnSpc>
            </a:pPr>
            <a:r>
              <a:rPr sz="3300" spc="-10" dirty="0">
                <a:latin typeface="Arial MT"/>
                <a:cs typeface="Arial MT"/>
              </a:rPr>
              <a:t>Resilience</a:t>
            </a:r>
            <a:endParaRPr sz="33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81569" y="186054"/>
            <a:ext cx="2783205" cy="2010410"/>
            <a:chOff x="7481569" y="186054"/>
            <a:chExt cx="2783205" cy="2010410"/>
          </a:xfrm>
        </p:grpSpPr>
        <p:sp>
          <p:nvSpPr>
            <p:cNvPr id="21" name="object 21"/>
            <p:cNvSpPr/>
            <p:nvPr/>
          </p:nvSpPr>
          <p:spPr>
            <a:xfrm>
              <a:off x="8260079" y="192404"/>
              <a:ext cx="46990" cy="170180"/>
            </a:xfrm>
            <a:custGeom>
              <a:avLst/>
              <a:gdLst/>
              <a:ahLst/>
              <a:cxnLst/>
              <a:rect l="l" t="t" r="r" b="b"/>
              <a:pathLst>
                <a:path w="46990" h="170179">
                  <a:moveTo>
                    <a:pt x="0" y="170179"/>
                  </a:moveTo>
                  <a:lnTo>
                    <a:pt x="46990" y="170179"/>
                  </a:lnTo>
                  <a:lnTo>
                    <a:pt x="46990" y="0"/>
                  </a:lnTo>
                  <a:lnTo>
                    <a:pt x="0" y="0"/>
                  </a:lnTo>
                  <a:lnTo>
                    <a:pt x="0" y="17017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69859" y="192404"/>
              <a:ext cx="96520" cy="170180"/>
            </a:xfrm>
            <a:custGeom>
              <a:avLst/>
              <a:gdLst/>
              <a:ahLst/>
              <a:cxnLst/>
              <a:rect l="l" t="t" r="r" b="b"/>
              <a:pathLst>
                <a:path w="96520" h="170179">
                  <a:moveTo>
                    <a:pt x="0" y="0"/>
                  </a:moveTo>
                  <a:lnTo>
                    <a:pt x="51435" y="0"/>
                  </a:lnTo>
                  <a:lnTo>
                    <a:pt x="51435" y="127634"/>
                  </a:lnTo>
                  <a:lnTo>
                    <a:pt x="96520" y="127634"/>
                  </a:lnTo>
                  <a:lnTo>
                    <a:pt x="96520" y="170179"/>
                  </a:lnTo>
                  <a:lnTo>
                    <a:pt x="0" y="17017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1569" y="299084"/>
              <a:ext cx="1986279" cy="18973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9859" y="186054"/>
              <a:ext cx="2451100" cy="2171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6519" y="483234"/>
              <a:ext cx="2548254" cy="1816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680449" y="78803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4995" y="100329"/>
                  </a:moveTo>
                  <a:lnTo>
                    <a:pt x="586104" y="100329"/>
                  </a:lnTo>
                  <a:lnTo>
                    <a:pt x="581659" y="102234"/>
                  </a:lnTo>
                  <a:lnTo>
                    <a:pt x="574040" y="108584"/>
                  </a:lnTo>
                  <a:lnTo>
                    <a:pt x="571500" y="113029"/>
                  </a:lnTo>
                  <a:lnTo>
                    <a:pt x="567054" y="124459"/>
                  </a:lnTo>
                  <a:lnTo>
                    <a:pt x="565784" y="130175"/>
                  </a:lnTo>
                  <a:lnTo>
                    <a:pt x="565784" y="143509"/>
                  </a:lnTo>
                  <a:lnTo>
                    <a:pt x="586104" y="173354"/>
                  </a:lnTo>
                  <a:lnTo>
                    <a:pt x="594995" y="173354"/>
                  </a:lnTo>
                  <a:lnTo>
                    <a:pt x="615315" y="143509"/>
                  </a:lnTo>
                  <a:lnTo>
                    <a:pt x="615315" y="130175"/>
                  </a:lnTo>
                  <a:lnTo>
                    <a:pt x="602615" y="105409"/>
                  </a:lnTo>
                  <a:lnTo>
                    <a:pt x="599440" y="102234"/>
                  </a:lnTo>
                  <a:lnTo>
                    <a:pt x="594995" y="100329"/>
                  </a:lnTo>
                  <a:close/>
                </a:path>
                <a:path w="615315" h="173355">
                  <a:moveTo>
                    <a:pt x="488315" y="34925"/>
                  </a:moveTo>
                  <a:lnTo>
                    <a:pt x="476250" y="34925"/>
                  </a:lnTo>
                  <a:lnTo>
                    <a:pt x="468629" y="38100"/>
                  </a:lnTo>
                  <a:lnTo>
                    <a:pt x="443229" y="76200"/>
                  </a:lnTo>
                  <a:lnTo>
                    <a:pt x="440054" y="102234"/>
                  </a:lnTo>
                  <a:lnTo>
                    <a:pt x="440690" y="111759"/>
                  </a:lnTo>
                  <a:lnTo>
                    <a:pt x="454025" y="150495"/>
                  </a:lnTo>
                  <a:lnTo>
                    <a:pt x="494029" y="170815"/>
                  </a:lnTo>
                  <a:lnTo>
                    <a:pt x="549909" y="170815"/>
                  </a:lnTo>
                  <a:lnTo>
                    <a:pt x="549909" y="121920"/>
                  </a:lnTo>
                  <a:lnTo>
                    <a:pt x="494665" y="121920"/>
                  </a:lnTo>
                  <a:lnTo>
                    <a:pt x="490854" y="120650"/>
                  </a:lnTo>
                  <a:lnTo>
                    <a:pt x="488315" y="117475"/>
                  </a:lnTo>
                  <a:lnTo>
                    <a:pt x="486409" y="114934"/>
                  </a:lnTo>
                  <a:lnTo>
                    <a:pt x="485140" y="111759"/>
                  </a:lnTo>
                  <a:lnTo>
                    <a:pt x="485140" y="100329"/>
                  </a:lnTo>
                  <a:lnTo>
                    <a:pt x="486409" y="96520"/>
                  </a:lnTo>
                  <a:lnTo>
                    <a:pt x="489584" y="89534"/>
                  </a:lnTo>
                  <a:lnTo>
                    <a:pt x="492125" y="88265"/>
                  </a:lnTo>
                  <a:lnTo>
                    <a:pt x="549909" y="88265"/>
                  </a:lnTo>
                  <a:lnTo>
                    <a:pt x="549909" y="40004"/>
                  </a:lnTo>
                  <a:lnTo>
                    <a:pt x="502920" y="40004"/>
                  </a:lnTo>
                  <a:lnTo>
                    <a:pt x="501650" y="38734"/>
                  </a:lnTo>
                  <a:lnTo>
                    <a:pt x="499109" y="37465"/>
                  </a:lnTo>
                  <a:lnTo>
                    <a:pt x="495300" y="36829"/>
                  </a:lnTo>
                  <a:lnTo>
                    <a:pt x="492125" y="35559"/>
                  </a:lnTo>
                  <a:lnTo>
                    <a:pt x="488315" y="34925"/>
                  </a:lnTo>
                  <a:close/>
                </a:path>
                <a:path w="615315" h="173355">
                  <a:moveTo>
                    <a:pt x="549909" y="88265"/>
                  </a:moveTo>
                  <a:lnTo>
                    <a:pt x="497840" y="88265"/>
                  </a:lnTo>
                  <a:lnTo>
                    <a:pt x="500379" y="88900"/>
                  </a:lnTo>
                  <a:lnTo>
                    <a:pt x="502920" y="91440"/>
                  </a:lnTo>
                  <a:lnTo>
                    <a:pt x="502920" y="121920"/>
                  </a:lnTo>
                  <a:lnTo>
                    <a:pt x="549909" y="121920"/>
                  </a:lnTo>
                  <a:lnTo>
                    <a:pt x="549909" y="88265"/>
                  </a:lnTo>
                  <a:close/>
                </a:path>
                <a:path w="615315" h="173355">
                  <a:moveTo>
                    <a:pt x="549909" y="0"/>
                  </a:moveTo>
                  <a:lnTo>
                    <a:pt x="502920" y="0"/>
                  </a:lnTo>
                  <a:lnTo>
                    <a:pt x="502920" y="40004"/>
                  </a:lnTo>
                  <a:lnTo>
                    <a:pt x="549909" y="40004"/>
                  </a:lnTo>
                  <a:lnTo>
                    <a:pt x="549909" y="0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173354" y="52704"/>
                  </a:lnTo>
                  <a:lnTo>
                    <a:pt x="160020" y="93345"/>
                  </a:lnTo>
                  <a:lnTo>
                    <a:pt x="160020" y="97154"/>
                  </a:lnTo>
                  <a:lnTo>
                    <a:pt x="159384" y="106045"/>
                  </a:lnTo>
                  <a:lnTo>
                    <a:pt x="168909" y="146684"/>
                  </a:lnTo>
                  <a:lnTo>
                    <a:pt x="202565" y="172084"/>
                  </a:lnTo>
                  <a:lnTo>
                    <a:pt x="209550" y="172720"/>
                  </a:lnTo>
                  <a:lnTo>
                    <a:pt x="216534" y="172084"/>
                  </a:lnTo>
                  <a:lnTo>
                    <a:pt x="249554" y="146684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4" y="115570"/>
                  </a:lnTo>
                  <a:lnTo>
                    <a:pt x="201929" y="113029"/>
                  </a:lnTo>
                  <a:lnTo>
                    <a:pt x="200025" y="109854"/>
                  </a:lnTo>
                  <a:lnTo>
                    <a:pt x="199390" y="106045"/>
                  </a:lnTo>
                  <a:lnTo>
                    <a:pt x="199390" y="97154"/>
                  </a:lnTo>
                  <a:lnTo>
                    <a:pt x="200025" y="93345"/>
                  </a:lnTo>
                  <a:lnTo>
                    <a:pt x="201929" y="90804"/>
                  </a:lnTo>
                  <a:lnTo>
                    <a:pt x="203834" y="87629"/>
                  </a:lnTo>
                  <a:lnTo>
                    <a:pt x="206375" y="86359"/>
                  </a:lnTo>
                  <a:lnTo>
                    <a:pt x="257809" y="86359"/>
                  </a:lnTo>
                  <a:lnTo>
                    <a:pt x="257809" y="83820"/>
                  </a:lnTo>
                  <a:lnTo>
                    <a:pt x="240665" y="46990"/>
                  </a:lnTo>
                  <a:lnTo>
                    <a:pt x="216534" y="34290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257809" y="86359"/>
                  </a:moveTo>
                  <a:lnTo>
                    <a:pt x="212090" y="86359"/>
                  </a:lnTo>
                  <a:lnTo>
                    <a:pt x="214629" y="87629"/>
                  </a:lnTo>
                  <a:lnTo>
                    <a:pt x="217170" y="90804"/>
                  </a:lnTo>
                  <a:lnTo>
                    <a:pt x="219075" y="93345"/>
                  </a:lnTo>
                  <a:lnTo>
                    <a:pt x="219709" y="97154"/>
                  </a:lnTo>
                  <a:lnTo>
                    <a:pt x="219709" y="106045"/>
                  </a:lnTo>
                  <a:lnTo>
                    <a:pt x="219075" y="109854"/>
                  </a:lnTo>
                  <a:lnTo>
                    <a:pt x="216534" y="113029"/>
                  </a:lnTo>
                  <a:lnTo>
                    <a:pt x="214629" y="115570"/>
                  </a:lnTo>
                  <a:lnTo>
                    <a:pt x="212090" y="116840"/>
                  </a:lnTo>
                  <a:lnTo>
                    <a:pt x="258445" y="116840"/>
                  </a:lnTo>
                  <a:lnTo>
                    <a:pt x="259079" y="113029"/>
                  </a:lnTo>
                  <a:lnTo>
                    <a:pt x="259079" y="93345"/>
                  </a:lnTo>
                  <a:lnTo>
                    <a:pt x="257809" y="86359"/>
                  </a:lnTo>
                  <a:close/>
                </a:path>
                <a:path w="615315" h="173355">
                  <a:moveTo>
                    <a:pt x="46354" y="36195"/>
                  </a:moveTo>
                  <a:lnTo>
                    <a:pt x="0" y="36195"/>
                  </a:lnTo>
                  <a:lnTo>
                    <a:pt x="38734" y="170815"/>
                  </a:lnTo>
                  <a:lnTo>
                    <a:pt x="64770" y="170815"/>
                  </a:lnTo>
                  <a:lnTo>
                    <a:pt x="75565" y="133984"/>
                  </a:lnTo>
                  <a:lnTo>
                    <a:pt x="123825" y="133984"/>
                  </a:lnTo>
                  <a:lnTo>
                    <a:pt x="142875" y="71754"/>
                  </a:lnTo>
                  <a:lnTo>
                    <a:pt x="55879" y="71754"/>
                  </a:lnTo>
                  <a:lnTo>
                    <a:pt x="46354" y="36195"/>
                  </a:lnTo>
                  <a:close/>
                </a:path>
                <a:path w="615315" h="173355">
                  <a:moveTo>
                    <a:pt x="123825" y="133984"/>
                  </a:moveTo>
                  <a:lnTo>
                    <a:pt x="75565" y="133984"/>
                  </a:lnTo>
                  <a:lnTo>
                    <a:pt x="86995" y="170815"/>
                  </a:lnTo>
                  <a:lnTo>
                    <a:pt x="113029" y="170815"/>
                  </a:lnTo>
                  <a:lnTo>
                    <a:pt x="123825" y="133984"/>
                  </a:lnTo>
                  <a:close/>
                </a:path>
                <a:path w="615315" h="173355">
                  <a:moveTo>
                    <a:pt x="86995" y="36195"/>
                  </a:moveTo>
                  <a:lnTo>
                    <a:pt x="64770" y="36195"/>
                  </a:lnTo>
                  <a:lnTo>
                    <a:pt x="55879" y="71754"/>
                  </a:lnTo>
                  <a:lnTo>
                    <a:pt x="95884" y="71754"/>
                  </a:lnTo>
                  <a:lnTo>
                    <a:pt x="86995" y="36195"/>
                  </a:lnTo>
                  <a:close/>
                </a:path>
                <a:path w="615315" h="173355">
                  <a:moveTo>
                    <a:pt x="153670" y="36195"/>
                  </a:moveTo>
                  <a:lnTo>
                    <a:pt x="106045" y="36195"/>
                  </a:lnTo>
                  <a:lnTo>
                    <a:pt x="95884" y="71754"/>
                  </a:lnTo>
                  <a:lnTo>
                    <a:pt x="142875" y="71754"/>
                  </a:lnTo>
                  <a:lnTo>
                    <a:pt x="153670" y="36195"/>
                  </a:lnTo>
                  <a:close/>
                </a:path>
                <a:path w="615315" h="173355">
                  <a:moveTo>
                    <a:pt x="320675" y="36195"/>
                  </a:moveTo>
                  <a:lnTo>
                    <a:pt x="273684" y="36195"/>
                  </a:lnTo>
                  <a:lnTo>
                    <a:pt x="273684" y="170815"/>
                  </a:lnTo>
                  <a:lnTo>
                    <a:pt x="320675" y="170815"/>
                  </a:lnTo>
                  <a:lnTo>
                    <a:pt x="320675" y="109220"/>
                  </a:lnTo>
                  <a:lnTo>
                    <a:pt x="321945" y="100329"/>
                  </a:lnTo>
                  <a:lnTo>
                    <a:pt x="324484" y="93345"/>
                  </a:lnTo>
                  <a:lnTo>
                    <a:pt x="327659" y="88265"/>
                  </a:lnTo>
                  <a:lnTo>
                    <a:pt x="364490" y="88265"/>
                  </a:lnTo>
                  <a:lnTo>
                    <a:pt x="366395" y="85090"/>
                  </a:lnTo>
                  <a:lnTo>
                    <a:pt x="368300" y="77470"/>
                  </a:lnTo>
                  <a:lnTo>
                    <a:pt x="368300" y="64770"/>
                  </a:lnTo>
                  <a:lnTo>
                    <a:pt x="320675" y="64770"/>
                  </a:lnTo>
                  <a:lnTo>
                    <a:pt x="320675" y="36195"/>
                  </a:lnTo>
                  <a:close/>
                </a:path>
                <a:path w="615315" h="173355">
                  <a:moveTo>
                    <a:pt x="364490" y="88265"/>
                  </a:moveTo>
                  <a:lnTo>
                    <a:pt x="327659" y="88265"/>
                  </a:lnTo>
                  <a:lnTo>
                    <a:pt x="332740" y="96520"/>
                  </a:lnTo>
                  <a:lnTo>
                    <a:pt x="339090" y="100329"/>
                  </a:lnTo>
                  <a:lnTo>
                    <a:pt x="353059" y="100329"/>
                  </a:lnTo>
                  <a:lnTo>
                    <a:pt x="358140" y="97154"/>
                  </a:lnTo>
                  <a:lnTo>
                    <a:pt x="364490" y="88265"/>
                  </a:lnTo>
                  <a:close/>
                </a:path>
                <a:path w="615315" h="173355">
                  <a:moveTo>
                    <a:pt x="352425" y="34925"/>
                  </a:moveTo>
                  <a:lnTo>
                    <a:pt x="340995" y="34925"/>
                  </a:lnTo>
                  <a:lnTo>
                    <a:pt x="335915" y="37465"/>
                  </a:lnTo>
                  <a:lnTo>
                    <a:pt x="327025" y="47625"/>
                  </a:lnTo>
                  <a:lnTo>
                    <a:pt x="323850" y="55245"/>
                  </a:lnTo>
                  <a:lnTo>
                    <a:pt x="320675" y="64770"/>
                  </a:lnTo>
                  <a:lnTo>
                    <a:pt x="368300" y="64770"/>
                  </a:lnTo>
                  <a:lnTo>
                    <a:pt x="368300" y="57784"/>
                  </a:lnTo>
                  <a:lnTo>
                    <a:pt x="366395" y="50165"/>
                  </a:lnTo>
                  <a:lnTo>
                    <a:pt x="361950" y="44450"/>
                  </a:lnTo>
                  <a:lnTo>
                    <a:pt x="358140" y="38100"/>
                  </a:lnTo>
                  <a:lnTo>
                    <a:pt x="352425" y="34925"/>
                  </a:lnTo>
                  <a:close/>
                </a:path>
                <a:path w="615315" h="173355">
                  <a:moveTo>
                    <a:pt x="424179" y="0"/>
                  </a:moveTo>
                  <a:lnTo>
                    <a:pt x="377190" y="0"/>
                  </a:lnTo>
                  <a:lnTo>
                    <a:pt x="377190" y="170815"/>
                  </a:lnTo>
                  <a:lnTo>
                    <a:pt x="424179" y="170815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0449" y="78803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0550" y="100329"/>
                  </a:moveTo>
                  <a:lnTo>
                    <a:pt x="594995" y="100329"/>
                  </a:lnTo>
                  <a:lnTo>
                    <a:pt x="599440" y="102234"/>
                  </a:lnTo>
                  <a:lnTo>
                    <a:pt x="602615" y="105409"/>
                  </a:lnTo>
                  <a:lnTo>
                    <a:pt x="606425" y="108584"/>
                  </a:lnTo>
                  <a:lnTo>
                    <a:pt x="609600" y="113029"/>
                  </a:lnTo>
                  <a:lnTo>
                    <a:pt x="612140" y="118745"/>
                  </a:lnTo>
                  <a:lnTo>
                    <a:pt x="614045" y="124459"/>
                  </a:lnTo>
                  <a:lnTo>
                    <a:pt x="615315" y="130175"/>
                  </a:lnTo>
                  <a:lnTo>
                    <a:pt x="615315" y="137159"/>
                  </a:lnTo>
                  <a:lnTo>
                    <a:pt x="615315" y="143509"/>
                  </a:lnTo>
                  <a:lnTo>
                    <a:pt x="594995" y="173354"/>
                  </a:lnTo>
                  <a:lnTo>
                    <a:pt x="590550" y="173354"/>
                  </a:lnTo>
                  <a:lnTo>
                    <a:pt x="586104" y="173354"/>
                  </a:lnTo>
                  <a:lnTo>
                    <a:pt x="581659" y="171450"/>
                  </a:lnTo>
                  <a:lnTo>
                    <a:pt x="577850" y="168275"/>
                  </a:lnTo>
                  <a:lnTo>
                    <a:pt x="574040" y="165100"/>
                  </a:lnTo>
                  <a:lnTo>
                    <a:pt x="571500" y="160654"/>
                  </a:lnTo>
                  <a:lnTo>
                    <a:pt x="568959" y="154940"/>
                  </a:lnTo>
                  <a:lnTo>
                    <a:pt x="567054" y="149859"/>
                  </a:lnTo>
                  <a:lnTo>
                    <a:pt x="565784" y="143509"/>
                  </a:lnTo>
                  <a:lnTo>
                    <a:pt x="565784" y="137159"/>
                  </a:lnTo>
                  <a:lnTo>
                    <a:pt x="565784" y="130175"/>
                  </a:lnTo>
                  <a:lnTo>
                    <a:pt x="577850" y="105409"/>
                  </a:lnTo>
                  <a:lnTo>
                    <a:pt x="581659" y="102234"/>
                  </a:lnTo>
                  <a:lnTo>
                    <a:pt x="586104" y="100329"/>
                  </a:lnTo>
                  <a:lnTo>
                    <a:pt x="590550" y="100329"/>
                  </a:lnTo>
                  <a:close/>
                </a:path>
                <a:path w="615315" h="173355">
                  <a:moveTo>
                    <a:pt x="495300" y="88265"/>
                  </a:moveTo>
                  <a:lnTo>
                    <a:pt x="492125" y="88265"/>
                  </a:lnTo>
                  <a:lnTo>
                    <a:pt x="489584" y="89534"/>
                  </a:lnTo>
                  <a:lnTo>
                    <a:pt x="487679" y="92709"/>
                  </a:lnTo>
                  <a:lnTo>
                    <a:pt x="486409" y="96520"/>
                  </a:lnTo>
                  <a:lnTo>
                    <a:pt x="485140" y="100329"/>
                  </a:lnTo>
                  <a:lnTo>
                    <a:pt x="485140" y="105409"/>
                  </a:lnTo>
                  <a:lnTo>
                    <a:pt x="485140" y="111125"/>
                  </a:lnTo>
                  <a:lnTo>
                    <a:pt x="486409" y="114934"/>
                  </a:lnTo>
                  <a:lnTo>
                    <a:pt x="488315" y="117475"/>
                  </a:lnTo>
                  <a:lnTo>
                    <a:pt x="490854" y="120650"/>
                  </a:lnTo>
                  <a:lnTo>
                    <a:pt x="494665" y="121920"/>
                  </a:lnTo>
                  <a:lnTo>
                    <a:pt x="499109" y="121920"/>
                  </a:lnTo>
                  <a:lnTo>
                    <a:pt x="502920" y="121920"/>
                  </a:lnTo>
                  <a:lnTo>
                    <a:pt x="502920" y="91440"/>
                  </a:lnTo>
                  <a:lnTo>
                    <a:pt x="500379" y="88900"/>
                  </a:lnTo>
                  <a:lnTo>
                    <a:pt x="497840" y="88265"/>
                  </a:lnTo>
                  <a:lnTo>
                    <a:pt x="495300" y="88265"/>
                  </a:lnTo>
                  <a:close/>
                </a:path>
                <a:path w="615315" h="173355">
                  <a:moveTo>
                    <a:pt x="209550" y="86359"/>
                  </a:moveTo>
                  <a:lnTo>
                    <a:pt x="206375" y="86359"/>
                  </a:lnTo>
                  <a:lnTo>
                    <a:pt x="203834" y="87629"/>
                  </a:lnTo>
                  <a:lnTo>
                    <a:pt x="201929" y="90804"/>
                  </a:lnTo>
                  <a:lnTo>
                    <a:pt x="200025" y="93345"/>
                  </a:lnTo>
                  <a:lnTo>
                    <a:pt x="199390" y="97154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854"/>
                  </a:lnTo>
                  <a:lnTo>
                    <a:pt x="201929" y="113029"/>
                  </a:lnTo>
                  <a:lnTo>
                    <a:pt x="203834" y="115570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090" y="116840"/>
                  </a:lnTo>
                  <a:lnTo>
                    <a:pt x="214629" y="115570"/>
                  </a:lnTo>
                  <a:lnTo>
                    <a:pt x="217170" y="113029"/>
                  </a:lnTo>
                  <a:lnTo>
                    <a:pt x="219075" y="109854"/>
                  </a:lnTo>
                  <a:lnTo>
                    <a:pt x="219709" y="106045"/>
                  </a:lnTo>
                  <a:lnTo>
                    <a:pt x="219709" y="101600"/>
                  </a:lnTo>
                  <a:lnTo>
                    <a:pt x="219709" y="97154"/>
                  </a:lnTo>
                  <a:lnTo>
                    <a:pt x="219075" y="93345"/>
                  </a:lnTo>
                  <a:lnTo>
                    <a:pt x="217170" y="90804"/>
                  </a:lnTo>
                  <a:lnTo>
                    <a:pt x="214629" y="87629"/>
                  </a:lnTo>
                  <a:lnTo>
                    <a:pt x="212090" y="86359"/>
                  </a:lnTo>
                  <a:lnTo>
                    <a:pt x="209550" y="86359"/>
                  </a:lnTo>
                  <a:close/>
                </a:path>
                <a:path w="615315" h="173355">
                  <a:moveTo>
                    <a:pt x="0" y="36195"/>
                  </a:moveTo>
                  <a:lnTo>
                    <a:pt x="46354" y="36195"/>
                  </a:lnTo>
                  <a:lnTo>
                    <a:pt x="55879" y="71754"/>
                  </a:lnTo>
                  <a:lnTo>
                    <a:pt x="64770" y="36195"/>
                  </a:lnTo>
                  <a:lnTo>
                    <a:pt x="86995" y="36195"/>
                  </a:lnTo>
                  <a:lnTo>
                    <a:pt x="95884" y="71754"/>
                  </a:lnTo>
                  <a:lnTo>
                    <a:pt x="106045" y="36195"/>
                  </a:lnTo>
                  <a:lnTo>
                    <a:pt x="153670" y="36195"/>
                  </a:lnTo>
                  <a:lnTo>
                    <a:pt x="113029" y="170815"/>
                  </a:lnTo>
                  <a:lnTo>
                    <a:pt x="86995" y="170815"/>
                  </a:lnTo>
                  <a:lnTo>
                    <a:pt x="75565" y="133984"/>
                  </a:lnTo>
                  <a:lnTo>
                    <a:pt x="64770" y="170815"/>
                  </a:lnTo>
                  <a:lnTo>
                    <a:pt x="38734" y="170815"/>
                  </a:lnTo>
                  <a:lnTo>
                    <a:pt x="0" y="36195"/>
                  </a:lnTo>
                  <a:close/>
                </a:path>
                <a:path w="615315" h="173355">
                  <a:moveTo>
                    <a:pt x="346075" y="34925"/>
                  </a:moveTo>
                  <a:lnTo>
                    <a:pt x="352425" y="34925"/>
                  </a:lnTo>
                  <a:lnTo>
                    <a:pt x="358140" y="38100"/>
                  </a:lnTo>
                  <a:lnTo>
                    <a:pt x="361950" y="44450"/>
                  </a:lnTo>
                  <a:lnTo>
                    <a:pt x="366395" y="50165"/>
                  </a:lnTo>
                  <a:lnTo>
                    <a:pt x="368300" y="57784"/>
                  </a:lnTo>
                  <a:lnTo>
                    <a:pt x="368300" y="67309"/>
                  </a:lnTo>
                  <a:lnTo>
                    <a:pt x="368300" y="77470"/>
                  </a:lnTo>
                  <a:lnTo>
                    <a:pt x="366395" y="85090"/>
                  </a:lnTo>
                  <a:lnTo>
                    <a:pt x="361950" y="91440"/>
                  </a:lnTo>
                  <a:lnTo>
                    <a:pt x="358140" y="97154"/>
                  </a:lnTo>
                  <a:lnTo>
                    <a:pt x="353059" y="100329"/>
                  </a:lnTo>
                  <a:lnTo>
                    <a:pt x="346075" y="100329"/>
                  </a:lnTo>
                  <a:lnTo>
                    <a:pt x="339090" y="100329"/>
                  </a:lnTo>
                  <a:lnTo>
                    <a:pt x="332740" y="96520"/>
                  </a:lnTo>
                  <a:lnTo>
                    <a:pt x="327659" y="88265"/>
                  </a:lnTo>
                  <a:lnTo>
                    <a:pt x="324484" y="93345"/>
                  </a:lnTo>
                  <a:lnTo>
                    <a:pt x="321945" y="100329"/>
                  </a:lnTo>
                  <a:lnTo>
                    <a:pt x="320675" y="109220"/>
                  </a:lnTo>
                  <a:lnTo>
                    <a:pt x="320675" y="119379"/>
                  </a:lnTo>
                  <a:lnTo>
                    <a:pt x="320675" y="170815"/>
                  </a:lnTo>
                  <a:lnTo>
                    <a:pt x="273684" y="170815"/>
                  </a:lnTo>
                  <a:lnTo>
                    <a:pt x="273684" y="36195"/>
                  </a:lnTo>
                  <a:lnTo>
                    <a:pt x="320675" y="36195"/>
                  </a:lnTo>
                  <a:lnTo>
                    <a:pt x="320675" y="64770"/>
                  </a:lnTo>
                  <a:lnTo>
                    <a:pt x="323850" y="55245"/>
                  </a:lnTo>
                  <a:lnTo>
                    <a:pt x="327025" y="47625"/>
                  </a:lnTo>
                  <a:lnTo>
                    <a:pt x="331470" y="42545"/>
                  </a:lnTo>
                  <a:lnTo>
                    <a:pt x="335915" y="37465"/>
                  </a:lnTo>
                  <a:lnTo>
                    <a:pt x="340995" y="34925"/>
                  </a:lnTo>
                  <a:lnTo>
                    <a:pt x="346075" y="34925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245109" y="52704"/>
                  </a:lnTo>
                  <a:lnTo>
                    <a:pt x="259079" y="93345"/>
                  </a:lnTo>
                  <a:lnTo>
                    <a:pt x="259079" y="102870"/>
                  </a:lnTo>
                  <a:lnTo>
                    <a:pt x="259079" y="113029"/>
                  </a:lnTo>
                  <a:lnTo>
                    <a:pt x="245745" y="153034"/>
                  </a:lnTo>
                  <a:lnTo>
                    <a:pt x="209550" y="172720"/>
                  </a:lnTo>
                  <a:lnTo>
                    <a:pt x="202565" y="172084"/>
                  </a:lnTo>
                  <a:lnTo>
                    <a:pt x="168909" y="146684"/>
                  </a:lnTo>
                  <a:lnTo>
                    <a:pt x="159384" y="102870"/>
                  </a:lnTo>
                  <a:lnTo>
                    <a:pt x="160020" y="93345"/>
                  </a:lnTo>
                  <a:lnTo>
                    <a:pt x="173354" y="52704"/>
                  </a:lnTo>
                  <a:lnTo>
                    <a:pt x="202565" y="34290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502920" y="0"/>
                  </a:moveTo>
                  <a:lnTo>
                    <a:pt x="549909" y="0"/>
                  </a:lnTo>
                  <a:lnTo>
                    <a:pt x="549909" y="170815"/>
                  </a:lnTo>
                  <a:lnTo>
                    <a:pt x="494029" y="170815"/>
                  </a:lnTo>
                  <a:lnTo>
                    <a:pt x="485775" y="170179"/>
                  </a:lnTo>
                  <a:lnTo>
                    <a:pt x="449579" y="144145"/>
                  </a:lnTo>
                  <a:lnTo>
                    <a:pt x="440054" y="102234"/>
                  </a:lnTo>
                  <a:lnTo>
                    <a:pt x="440690" y="93345"/>
                  </a:lnTo>
                  <a:lnTo>
                    <a:pt x="441325" y="84454"/>
                  </a:lnTo>
                  <a:lnTo>
                    <a:pt x="457200" y="48895"/>
                  </a:lnTo>
                  <a:lnTo>
                    <a:pt x="476250" y="34925"/>
                  </a:lnTo>
                  <a:lnTo>
                    <a:pt x="485140" y="34925"/>
                  </a:lnTo>
                  <a:lnTo>
                    <a:pt x="488315" y="34925"/>
                  </a:lnTo>
                  <a:lnTo>
                    <a:pt x="492125" y="35559"/>
                  </a:lnTo>
                  <a:lnTo>
                    <a:pt x="495300" y="36829"/>
                  </a:lnTo>
                  <a:lnTo>
                    <a:pt x="499109" y="37465"/>
                  </a:lnTo>
                  <a:lnTo>
                    <a:pt x="501650" y="38734"/>
                  </a:lnTo>
                  <a:lnTo>
                    <a:pt x="502920" y="40004"/>
                  </a:lnTo>
                  <a:lnTo>
                    <a:pt x="502920" y="0"/>
                  </a:lnTo>
                  <a:close/>
                </a:path>
                <a:path w="615315" h="173355">
                  <a:moveTo>
                    <a:pt x="377190" y="0"/>
                  </a:moveTo>
                  <a:lnTo>
                    <a:pt x="424179" y="0"/>
                  </a:lnTo>
                  <a:lnTo>
                    <a:pt x="424179" y="170815"/>
                  </a:lnTo>
                  <a:lnTo>
                    <a:pt x="377190" y="170815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81678" y="4413884"/>
            <a:ext cx="197929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 indent="1226820">
              <a:lnSpc>
                <a:spcPts val="1260"/>
              </a:lnSpc>
              <a:spcBef>
                <a:spcPts val="195"/>
              </a:spcBef>
            </a:pP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Geography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Journey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Alps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20719" y="4756784"/>
            <a:ext cx="3294379" cy="2524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28600" marR="601345" indent="-228600" algn="just">
              <a:lnSpc>
                <a:spcPct val="101800"/>
              </a:lnSpc>
              <a:spcBef>
                <a:spcPts val="80"/>
              </a:spcBef>
              <a:buSzPct val="109090"/>
              <a:buFont typeface="Symbol"/>
              <a:buChar char=""/>
              <a:tabLst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locate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facts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about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world’s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Seven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Summits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locate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UK’s </a:t>
            </a:r>
            <a:r>
              <a:rPr sz="1100" dirty="0">
                <a:latin typeface="Arial MT"/>
                <a:cs typeface="Arial MT"/>
              </a:rPr>
              <a:t>highest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mountains.</a:t>
            </a:r>
            <a:endParaRPr sz="1100" dirty="0">
              <a:latin typeface="Arial MT"/>
              <a:cs typeface="Arial MT"/>
            </a:endParaRPr>
          </a:p>
          <a:p>
            <a:pPr marL="227965" marR="8890" indent="-227965">
              <a:lnSpc>
                <a:spcPct val="101800"/>
              </a:lnSpc>
              <a:spcBef>
                <a:spcPts val="180"/>
              </a:spcBef>
              <a:buSzPct val="109090"/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Alps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fold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mountains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andhow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formed.</a:t>
            </a:r>
            <a:endParaRPr sz="1100" dirty="0">
              <a:latin typeface="Arial MT"/>
              <a:cs typeface="Arial MT"/>
            </a:endParaRPr>
          </a:p>
          <a:p>
            <a:pPr marL="227965" marR="347980" indent="-227965">
              <a:lnSpc>
                <a:spcPct val="101800"/>
              </a:lnSpc>
              <a:spcBef>
                <a:spcPts val="160"/>
              </a:spcBef>
              <a:buSzPct val="109090"/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name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locate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European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countries </a:t>
            </a:r>
            <a:r>
              <a:rPr sz="1100" dirty="0">
                <a:latin typeface="Arial MT"/>
                <a:cs typeface="Arial MT"/>
              </a:rPr>
              <a:t>where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Alps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found.</a:t>
            </a:r>
            <a:endParaRPr sz="1100" dirty="0">
              <a:latin typeface="Arial MT"/>
              <a:cs typeface="Arial MT"/>
            </a:endParaRPr>
          </a:p>
          <a:p>
            <a:pPr marL="227965" marR="5080" indent="-227965">
              <a:lnSpc>
                <a:spcPct val="102299"/>
              </a:lnSpc>
              <a:spcBef>
                <a:spcPts val="160"/>
              </a:spcBef>
              <a:buSzPct val="109090"/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understand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climate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Alps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impact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climate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(glaciers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Alps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disappearing).</a:t>
            </a:r>
            <a:endParaRPr sz="1100" dirty="0">
              <a:latin typeface="Arial MT"/>
              <a:cs typeface="Arial MT"/>
            </a:endParaRPr>
          </a:p>
          <a:p>
            <a:pPr marL="227965" marR="236220" indent="-227965">
              <a:lnSpc>
                <a:spcPct val="101800"/>
              </a:lnSpc>
              <a:spcBef>
                <a:spcPts val="180"/>
              </a:spcBef>
              <a:buSzPct val="109090"/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Explain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advantages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disadvantages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tourism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Alps</a:t>
            </a:r>
            <a:endParaRPr sz="1100" dirty="0">
              <a:latin typeface="Arial MT"/>
              <a:cs typeface="Arial MT"/>
            </a:endParaRPr>
          </a:p>
          <a:p>
            <a:pPr marL="227965" marR="264795" indent="-227965">
              <a:lnSpc>
                <a:spcPct val="102699"/>
              </a:lnSpc>
              <a:spcBef>
                <a:spcPts val="160"/>
              </a:spcBef>
              <a:buSzPct val="109090"/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topography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 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Alps</a:t>
            </a:r>
            <a:r>
              <a:rPr sz="1100" spc="-10" dirty="0">
                <a:latin typeface="Arial MT"/>
                <a:cs typeface="Arial MT"/>
              </a:rPr>
              <a:t> tothat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local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area.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983" y="4855844"/>
            <a:ext cx="346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Music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2583" y="5024094"/>
            <a:ext cx="2153920" cy="17621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8600" indent="-22923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100" b="1" dirty="0">
                <a:latin typeface="Calibri"/>
                <a:cs typeface="Calibri"/>
              </a:rPr>
              <a:t>Unit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Title: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Living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prayer</a:t>
            </a:r>
            <a:endParaRPr sz="1100" dirty="0">
              <a:latin typeface="Calibri"/>
              <a:cs typeface="Calibri"/>
            </a:endParaRPr>
          </a:p>
          <a:p>
            <a:pPr marL="2286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100" b="1" dirty="0">
                <a:latin typeface="Calibri"/>
                <a:cs typeface="Calibri"/>
              </a:rPr>
              <a:t>Unit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Theme: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Rock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anthems</a:t>
            </a:r>
            <a:endParaRPr sz="1100" dirty="0">
              <a:latin typeface="Calibri"/>
              <a:cs typeface="Calibri"/>
            </a:endParaRPr>
          </a:p>
          <a:p>
            <a:pPr marL="228600" indent="-22923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100" b="1" dirty="0">
                <a:latin typeface="Calibri"/>
                <a:cs typeface="Calibri"/>
              </a:rPr>
              <a:t>Style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Main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song: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Rock</a:t>
            </a:r>
            <a:endParaRPr sz="1100" dirty="0">
              <a:latin typeface="Calibri"/>
              <a:cs typeface="Calibri"/>
            </a:endParaRPr>
          </a:p>
          <a:p>
            <a:pPr marL="228600" marR="85725" indent="-229235">
              <a:lnSpc>
                <a:spcPct val="100899"/>
              </a:lnSpc>
              <a:spcBef>
                <a:spcPts val="70"/>
              </a:spcBef>
              <a:buFont typeface="Symbol"/>
              <a:buChar char=""/>
              <a:tabLst>
                <a:tab pos="228600" algn="l"/>
                <a:tab pos="229235" algn="l"/>
              </a:tabLst>
            </a:pPr>
            <a:r>
              <a:rPr sz="1100" b="1" dirty="0">
                <a:latin typeface="Calibri"/>
                <a:cs typeface="Calibri"/>
              </a:rPr>
              <a:t>Supporting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Songs: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Rock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Queen,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Smoke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25" dirty="0">
                <a:latin typeface="Calibri"/>
                <a:cs typeface="Calibri"/>
              </a:rPr>
              <a:t> The</a:t>
            </a:r>
            <a:endParaRPr sz="1100" dirty="0">
              <a:latin typeface="Calibri"/>
              <a:cs typeface="Calibri"/>
            </a:endParaRPr>
          </a:p>
          <a:p>
            <a:pPr marL="228600" marR="508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Deep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Purple,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Rockin’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Over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World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Status</a:t>
            </a:r>
            <a:r>
              <a:rPr sz="1100" spc="-20" dirty="0">
                <a:latin typeface="Calibri"/>
                <a:cs typeface="Calibri"/>
              </a:rPr>
              <a:t> Quo, </a:t>
            </a:r>
            <a:r>
              <a:rPr sz="1100" dirty="0">
                <a:latin typeface="Calibri"/>
                <a:cs typeface="Calibri"/>
              </a:rPr>
              <a:t>Johnny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B.Goode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Chuck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Berry,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 Saw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Standing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Beatles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8817" y="1636521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400" y="2217546"/>
            <a:ext cx="2270125" cy="9093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Poetry: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Figurative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Language </a:t>
            </a:r>
            <a:r>
              <a:rPr sz="1200" b="1" dirty="0">
                <a:latin typeface="Arial"/>
                <a:cs typeface="Arial"/>
              </a:rPr>
              <a:t>Fiction: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Finding/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Adventure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story </a:t>
            </a: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Openings/</a:t>
            </a:r>
            <a:r>
              <a:rPr sz="1200" spc="-10" dirty="0">
                <a:latin typeface="Arial MT"/>
                <a:cs typeface="Arial MT"/>
              </a:rPr>
              <a:t> endings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15"/>
              </a:lnSpc>
            </a:pPr>
            <a:r>
              <a:rPr sz="1200" b="1" spc="-10" dirty="0">
                <a:latin typeface="Arial"/>
                <a:cs typeface="Arial"/>
              </a:rPr>
              <a:t>Non-</a:t>
            </a:r>
            <a:r>
              <a:rPr sz="1200" b="1" dirty="0">
                <a:latin typeface="Arial"/>
                <a:cs typeface="Arial"/>
              </a:rPr>
              <a:t>fiction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Explanation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Explanation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6184" y="2191638"/>
            <a:ext cx="2645410" cy="19824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0665" marR="81280" indent="-227965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endParaRPr sz="1200" dirty="0">
              <a:latin typeface="Arial MT"/>
              <a:cs typeface="Arial MT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207F81D8-1DA2-FBD5-CFB2-863ED089967A}"/>
              </a:ext>
            </a:extLst>
          </p:cNvPr>
          <p:cNvSpPr txBox="1"/>
          <p:nvPr/>
        </p:nvSpPr>
        <p:spPr>
          <a:xfrm>
            <a:off x="7601266" y="2191638"/>
            <a:ext cx="2643505" cy="16793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240665" algn="l"/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Living things and their habitats</a:t>
            </a:r>
          </a:p>
          <a:p>
            <a:pPr marL="240665" marR="5080" indent="-227965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Describe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differences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life </a:t>
            </a:r>
            <a:r>
              <a:rPr sz="1200" dirty="0">
                <a:latin typeface="Arial MT"/>
                <a:cs typeface="Arial MT"/>
              </a:rPr>
              <a:t>cycles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mammal,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amphibian,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insect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bird</a:t>
            </a:r>
            <a:endParaRPr sz="1200" dirty="0">
              <a:latin typeface="Arial MT"/>
              <a:cs typeface="Arial MT"/>
            </a:endParaRPr>
          </a:p>
          <a:p>
            <a:pPr marL="240665" marR="229870" indent="-227965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Describe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life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process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of </a:t>
            </a:r>
            <a:r>
              <a:rPr sz="1200" dirty="0">
                <a:latin typeface="Arial MT"/>
                <a:cs typeface="Arial MT"/>
              </a:rPr>
              <a:t>reproduction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plants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and </a:t>
            </a:r>
            <a:r>
              <a:rPr sz="1200" spc="-10" dirty="0">
                <a:latin typeface="Arial MT"/>
                <a:cs typeface="Arial MT"/>
              </a:rPr>
              <a:t>animals.</a:t>
            </a:r>
            <a:endParaRPr sz="1200" dirty="0">
              <a:latin typeface="Arial MT"/>
              <a:cs typeface="Arial MT"/>
            </a:endParaRPr>
          </a:p>
          <a:p>
            <a:pPr marL="240665" indent="-227965">
              <a:lnSpc>
                <a:spcPts val="137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Describe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changes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humans</a:t>
            </a:r>
            <a:endParaRPr sz="1200" dirty="0">
              <a:latin typeface="Arial MT"/>
              <a:cs typeface="Arial MT"/>
            </a:endParaRPr>
          </a:p>
          <a:p>
            <a:pPr marL="241300">
              <a:lnSpc>
                <a:spcPts val="1405"/>
              </a:lnSpc>
            </a:pPr>
            <a:r>
              <a:rPr sz="1200" dirty="0">
                <a:latin typeface="Arial MT"/>
                <a:cs typeface="Arial MT"/>
              </a:rPr>
              <a:t>develop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old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age.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6CAA0D05-7A19-A029-5B25-502F7E16D5C4}"/>
              </a:ext>
            </a:extLst>
          </p:cNvPr>
          <p:cNvSpPr txBox="1"/>
          <p:nvPr/>
        </p:nvSpPr>
        <p:spPr>
          <a:xfrm>
            <a:off x="8647727" y="1881438"/>
            <a:ext cx="601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Science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018" cy="75571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58355" y="558799"/>
            <a:ext cx="3535679" cy="3989704"/>
            <a:chOff x="7158355" y="558799"/>
            <a:chExt cx="3535679" cy="39897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8355" y="1405254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020" y="558799"/>
              <a:ext cx="1517015" cy="18827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789" y="45084"/>
            <a:ext cx="1771650" cy="11709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22670" y="18417"/>
            <a:ext cx="10307319" cy="7689850"/>
            <a:chOff x="0" y="9524"/>
            <a:chExt cx="10307319" cy="76898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6583679"/>
              <a:ext cx="1882775" cy="980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3080" y="4576444"/>
              <a:ext cx="2576830" cy="2695575"/>
            </a:xfrm>
            <a:custGeom>
              <a:avLst/>
              <a:gdLst/>
              <a:ahLst/>
              <a:cxnLst/>
              <a:rect l="l" t="t" r="r" b="b"/>
              <a:pathLst>
                <a:path w="2576830" h="2695575">
                  <a:moveTo>
                    <a:pt x="257683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0" y="2695575"/>
                  </a:lnTo>
                  <a:lnTo>
                    <a:pt x="2576830" y="2695575"/>
                  </a:lnTo>
                  <a:lnTo>
                    <a:pt x="2576830" y="2616200"/>
                  </a:lnTo>
                  <a:lnTo>
                    <a:pt x="257683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215" y="4496434"/>
              <a:ext cx="2577465" cy="2696210"/>
            </a:xfrm>
            <a:custGeom>
              <a:avLst/>
              <a:gdLst/>
              <a:ahLst/>
              <a:cxnLst/>
              <a:rect l="l" t="t" r="r" b="b"/>
              <a:pathLst>
                <a:path w="2577465" h="2696209">
                  <a:moveTo>
                    <a:pt x="2577465" y="0"/>
                  </a:moveTo>
                  <a:lnTo>
                    <a:pt x="0" y="0"/>
                  </a:lnTo>
                  <a:lnTo>
                    <a:pt x="0" y="2696210"/>
                  </a:lnTo>
                  <a:lnTo>
                    <a:pt x="2577465" y="2696210"/>
                  </a:lnTo>
                  <a:lnTo>
                    <a:pt x="257746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50" y="1027429"/>
              <a:ext cx="3465829" cy="35026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24"/>
              <a:ext cx="1639569" cy="22650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4910454"/>
              <a:ext cx="4286250" cy="2788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9019" y="1094104"/>
              <a:ext cx="3151504" cy="40138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5419" y="982344"/>
              <a:ext cx="2190114" cy="1085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9229" y="204469"/>
              <a:ext cx="2454275" cy="2171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59065" y="503554"/>
              <a:ext cx="2548254" cy="181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-114" dirty="0"/>
              <a:t> </a:t>
            </a:r>
            <a:r>
              <a:rPr spc="-265" dirty="0"/>
              <a:t>5</a:t>
            </a:r>
            <a:r>
              <a:rPr spc="-80" dirty="0"/>
              <a:t> </a:t>
            </a:r>
            <a:r>
              <a:rPr spc="-310" dirty="0"/>
              <a:t>Summer</a:t>
            </a:r>
            <a:r>
              <a:rPr spc="-110" dirty="0"/>
              <a:t> </a:t>
            </a:r>
            <a:r>
              <a:rPr spc="-315" dirty="0"/>
              <a:t>1</a:t>
            </a:r>
            <a:r>
              <a:rPr spc="1075" dirty="0"/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47773" y="1426209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563" y="1776729"/>
            <a:ext cx="1582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Design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Skills.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040" y="1965705"/>
            <a:ext cx="2526665" cy="20021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2570" marR="167640" indent="-230504">
              <a:lnSpc>
                <a:spcPct val="95600"/>
              </a:lnSpc>
              <a:spcBef>
                <a:spcPts val="16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control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pencil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detailed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analytical </a:t>
            </a:r>
            <a:r>
              <a:rPr sz="1100" dirty="0">
                <a:latin typeface="Arial MT"/>
                <a:cs typeface="Arial MT"/>
              </a:rPr>
              <a:t>observational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drawing</a:t>
            </a:r>
            <a:endParaRPr sz="1100" dirty="0">
              <a:latin typeface="Arial MT"/>
              <a:cs typeface="Arial MT"/>
            </a:endParaRPr>
          </a:p>
          <a:p>
            <a:pPr marL="242570" marR="5080" indent="-228600">
              <a:lnSpc>
                <a:spcPts val="1250"/>
              </a:lnSpc>
              <a:spcBef>
                <a:spcPts val="11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tonal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graduation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2B </a:t>
            </a:r>
            <a:r>
              <a:rPr sz="1100" spc="-10" dirty="0">
                <a:latin typeface="Arial MT"/>
                <a:cs typeface="Arial MT"/>
              </a:rPr>
              <a:t>pencil</a:t>
            </a:r>
            <a:endParaRPr sz="1100" dirty="0">
              <a:latin typeface="Arial MT"/>
              <a:cs typeface="Arial MT"/>
            </a:endParaRPr>
          </a:p>
          <a:p>
            <a:pPr marL="242570" indent="-230504">
              <a:lnSpc>
                <a:spcPts val="1275"/>
              </a:lnSpc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continuous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drawing</a:t>
            </a:r>
            <a:endParaRPr sz="1100" dirty="0">
              <a:latin typeface="Arial MT"/>
              <a:cs typeface="Arial MT"/>
            </a:endParaRPr>
          </a:p>
          <a:p>
            <a:pPr marL="242570" marR="217170" indent="-228600">
              <a:lnSpc>
                <a:spcPts val="1250"/>
              </a:lnSpc>
              <a:spcBef>
                <a:spcPts val="14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collage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draw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this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0" dirty="0">
                <a:latin typeface="Arial MT"/>
                <a:cs typeface="Arial MT"/>
              </a:rPr>
              <a:t> observation</a:t>
            </a:r>
            <a:endParaRPr sz="1100" dirty="0">
              <a:latin typeface="Arial MT"/>
              <a:cs typeface="Arial MT"/>
            </a:endParaRPr>
          </a:p>
          <a:p>
            <a:pPr marL="242570" marR="155575" indent="-228600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successfully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upscale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drawing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paint</a:t>
            </a:r>
            <a:r>
              <a:rPr sz="1100" spc="-10" dirty="0">
                <a:latin typeface="Arial MT"/>
                <a:cs typeface="Arial MT"/>
              </a:rPr>
              <a:t> accurately</a:t>
            </a:r>
            <a:endParaRPr sz="1100" dirty="0">
              <a:latin typeface="Arial MT"/>
              <a:cs typeface="Arial MT"/>
            </a:endParaRPr>
          </a:p>
          <a:p>
            <a:pPr marL="242570" marR="31115" indent="-228600">
              <a:lnSpc>
                <a:spcPts val="1260"/>
              </a:lnSpc>
              <a:spcBef>
                <a:spcPts val="9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imagination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visualisation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original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piece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artwork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2563" y="1595373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34866" y="1770633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Islam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34866" y="1955037"/>
            <a:ext cx="2956560" cy="24034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41300" marR="5080" indent="-228600" algn="just">
              <a:lnSpc>
                <a:spcPct val="95200"/>
              </a:lnSpc>
              <a:spcBef>
                <a:spcPts val="150"/>
              </a:spcBef>
              <a:buSzPct val="112500"/>
              <a:buFont typeface="Symbol"/>
              <a:buChar char=""/>
              <a:tabLst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Explore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Islamic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beliefs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about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Qur’an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word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God</a:t>
            </a:r>
            <a:r>
              <a:rPr sz="800" dirty="0">
                <a:latin typeface="Arial MT"/>
                <a:cs typeface="Arial MT"/>
              </a:rPr>
              <a:t> and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how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why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Qur’an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source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guidance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life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Muslim</a:t>
            </a:r>
            <a:endParaRPr sz="800">
              <a:latin typeface="Arial MT"/>
              <a:cs typeface="Arial MT"/>
            </a:endParaRPr>
          </a:p>
          <a:p>
            <a:pPr marL="240665" marR="239395" indent="-227965">
              <a:lnSpc>
                <a:spcPts val="890"/>
              </a:lnSpc>
              <a:spcBef>
                <a:spcPts val="195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impact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believing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Qur’an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is</a:t>
            </a:r>
            <a:r>
              <a:rPr sz="800" spc="-10" dirty="0">
                <a:latin typeface="Arial MT"/>
                <a:cs typeface="Arial MT"/>
              </a:rPr>
              <a:t> divine revelation</a:t>
            </a:r>
            <a:endParaRPr sz="800">
              <a:latin typeface="Arial MT"/>
              <a:cs typeface="Arial MT"/>
            </a:endParaRPr>
          </a:p>
          <a:p>
            <a:pPr marL="240665" marR="222250" indent="-227965">
              <a:lnSpc>
                <a:spcPts val="890"/>
              </a:lnSpc>
              <a:spcBef>
                <a:spcPts val="175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Describe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what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Muslims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believe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when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they </a:t>
            </a:r>
            <a:r>
              <a:rPr sz="800" dirty="0">
                <a:latin typeface="Arial MT"/>
                <a:cs typeface="Arial MT"/>
              </a:rPr>
              <a:t>describe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Muhammad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(pbuh)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as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seal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prophets</a:t>
            </a:r>
            <a:endParaRPr sz="800">
              <a:latin typeface="Arial MT"/>
              <a:cs typeface="Arial MT"/>
            </a:endParaRPr>
          </a:p>
          <a:p>
            <a:pPr marL="240665" marR="228600" indent="-227965">
              <a:lnSpc>
                <a:spcPts val="890"/>
              </a:lnSpc>
              <a:spcBef>
                <a:spcPts val="200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how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why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Muslims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commemorate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the</a:t>
            </a:r>
            <a:r>
              <a:rPr sz="800" dirty="0">
                <a:latin typeface="Arial MT"/>
                <a:cs typeface="Arial MT"/>
              </a:rPr>
              <a:t> Night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Power</a:t>
            </a:r>
            <a:endParaRPr sz="800">
              <a:latin typeface="Arial MT"/>
              <a:cs typeface="Arial MT"/>
            </a:endParaRPr>
          </a:p>
          <a:p>
            <a:pPr marL="240665" marR="99060" indent="-227965">
              <a:lnSpc>
                <a:spcPts val="890"/>
              </a:lnSpc>
              <a:spcBef>
                <a:spcPts val="190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Describe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variety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ways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Muslims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might </a:t>
            </a:r>
            <a:r>
              <a:rPr sz="800" dirty="0">
                <a:latin typeface="Arial MT"/>
                <a:cs typeface="Arial MT"/>
              </a:rPr>
              <a:t>show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respect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10" dirty="0">
                <a:latin typeface="Arial MT"/>
                <a:cs typeface="Arial MT"/>
              </a:rPr>
              <a:t> Qur’an</a:t>
            </a:r>
            <a:endParaRPr sz="800">
              <a:latin typeface="Arial MT"/>
              <a:cs typeface="Arial MT"/>
            </a:endParaRPr>
          </a:p>
          <a:p>
            <a:pPr marL="240665" marR="30480" indent="-227965">
              <a:lnSpc>
                <a:spcPts val="900"/>
              </a:lnSpc>
              <a:spcBef>
                <a:spcPts val="180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how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teachings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Qur’an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influence</a:t>
            </a:r>
            <a:r>
              <a:rPr sz="800" spc="-25" dirty="0">
                <a:latin typeface="Arial MT"/>
                <a:cs typeface="Arial MT"/>
              </a:rPr>
              <a:t> the</a:t>
            </a:r>
            <a:r>
              <a:rPr sz="800" dirty="0">
                <a:latin typeface="Arial MT"/>
                <a:cs typeface="Arial MT"/>
              </a:rPr>
              <a:t> actions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choices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Muslim</a:t>
            </a:r>
            <a:endParaRPr sz="800">
              <a:latin typeface="Arial MT"/>
              <a:cs typeface="Arial MT"/>
            </a:endParaRPr>
          </a:p>
          <a:p>
            <a:pPr marL="240665" marR="24765" indent="-227965">
              <a:lnSpc>
                <a:spcPts val="890"/>
              </a:lnSpc>
              <a:spcBef>
                <a:spcPts val="175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Discuss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where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people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look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guidance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about</a:t>
            </a:r>
            <a:r>
              <a:rPr sz="800" spc="-25" dirty="0">
                <a:latin typeface="Arial MT"/>
                <a:cs typeface="Arial MT"/>
              </a:rPr>
              <a:t> how</a:t>
            </a:r>
            <a:r>
              <a:rPr sz="800" dirty="0">
                <a:latin typeface="Arial MT"/>
                <a:cs typeface="Arial MT"/>
              </a:rPr>
              <a:t> to </a:t>
            </a:r>
            <a:r>
              <a:rPr sz="800" spc="-20" dirty="0">
                <a:latin typeface="Arial MT"/>
                <a:cs typeface="Arial MT"/>
              </a:rPr>
              <a:t>live</a:t>
            </a:r>
            <a:endParaRPr sz="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65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Suggest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when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why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people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want</a:t>
            </a:r>
            <a:r>
              <a:rPr sz="800" spc="-10" dirty="0">
                <a:latin typeface="Arial MT"/>
                <a:cs typeface="Arial MT"/>
              </a:rPr>
              <a:t> guidance</a:t>
            </a:r>
            <a:endParaRPr sz="800">
              <a:latin typeface="Arial MT"/>
              <a:cs typeface="Arial MT"/>
            </a:endParaRPr>
          </a:p>
          <a:p>
            <a:pPr marL="240665" marR="109220" indent="-227965">
              <a:lnSpc>
                <a:spcPts val="890"/>
              </a:lnSpc>
              <a:spcBef>
                <a:spcPts val="234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Discuss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or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what has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guided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them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their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own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beliefs, </a:t>
            </a:r>
            <a:r>
              <a:rPr sz="800" dirty="0">
                <a:latin typeface="Arial MT"/>
                <a:cs typeface="Arial MT"/>
              </a:rPr>
              <a:t>values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commitments</a:t>
            </a:r>
            <a:endParaRPr sz="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SzPct val="11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800" dirty="0">
                <a:latin typeface="Arial MT"/>
                <a:cs typeface="Arial MT"/>
              </a:rPr>
              <a:t>Reflect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on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what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‘ultimate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authority’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mean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</a:t>
            </a:r>
            <a:r>
              <a:rPr sz="500" dirty="0">
                <a:latin typeface="Arial MT"/>
                <a:cs typeface="Arial MT"/>
              </a:rPr>
              <a:t>r</a:t>
            </a:r>
            <a:r>
              <a:rPr sz="5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them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8575" y="5197220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4075" y="5369813"/>
            <a:ext cx="628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Sonic </a:t>
            </a:r>
            <a:r>
              <a:rPr sz="1200" b="1" spc="-25" dirty="0">
                <a:latin typeface="Arial"/>
                <a:cs typeface="Arial"/>
              </a:rPr>
              <a:t>Pi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94075" y="5505449"/>
            <a:ext cx="2281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able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tinker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Sonic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Pi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3178" y="1639569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88732" y="1990089"/>
            <a:ext cx="2933065" cy="21602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759460">
              <a:lnSpc>
                <a:spcPts val="1150"/>
              </a:lnSpc>
              <a:spcBef>
                <a:spcPts val="17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Physical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health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Mental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Well-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being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Growing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changing</a:t>
            </a:r>
            <a:r>
              <a:rPr sz="1000" u="sng" spc="5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Keeping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Safe</a:t>
            </a:r>
            <a:r>
              <a:rPr sz="1000" u="sng" spc="5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000">
              <a:latin typeface="Arial MT"/>
              <a:cs typeface="Arial MT"/>
            </a:endParaRPr>
          </a:p>
          <a:p>
            <a:pPr marL="120650" marR="31115" indent="-108585">
              <a:lnSpc>
                <a:spcPct val="102000"/>
              </a:lnSpc>
              <a:spcBef>
                <a:spcPts val="10"/>
              </a:spcBef>
              <a:buFont typeface="Symbol"/>
              <a:buChar char=""/>
              <a:tabLst>
                <a:tab pos="121285" algn="l"/>
              </a:tabLst>
            </a:pPr>
            <a:r>
              <a:rPr sz="1000" dirty="0">
                <a:latin typeface="Arial MT"/>
                <a:cs typeface="Arial MT"/>
              </a:rPr>
              <a:t>What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affects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mental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health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ways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take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care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it.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Managing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change,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loss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bereavement. </a:t>
            </a:r>
            <a:r>
              <a:rPr sz="1000" dirty="0">
                <a:latin typeface="Arial MT"/>
                <a:cs typeface="Arial MT"/>
              </a:rPr>
              <a:t>Manging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time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online.</a:t>
            </a:r>
            <a:endParaRPr sz="1000">
              <a:latin typeface="Arial MT"/>
              <a:cs typeface="Arial MT"/>
            </a:endParaRPr>
          </a:p>
          <a:p>
            <a:pPr marL="120650" marR="478155" indent="-108585">
              <a:lnSpc>
                <a:spcPct val="101000"/>
              </a:lnSpc>
              <a:spcBef>
                <a:spcPts val="110"/>
              </a:spcBef>
              <a:buFont typeface="Symbol"/>
              <a:buChar char=""/>
              <a:tabLst>
                <a:tab pos="121285" algn="l"/>
              </a:tabLst>
            </a:pPr>
            <a:r>
              <a:rPr sz="1000" dirty="0">
                <a:latin typeface="Arial MT"/>
                <a:cs typeface="Arial MT"/>
              </a:rPr>
              <a:t>Human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reproduction </a:t>
            </a:r>
            <a:r>
              <a:rPr sz="1000" dirty="0">
                <a:latin typeface="Arial MT"/>
                <a:cs typeface="Arial MT"/>
              </a:rPr>
              <a:t>and birth;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increasing independence;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managing</a:t>
            </a:r>
            <a:r>
              <a:rPr sz="1000" spc="-10" dirty="0">
                <a:latin typeface="Arial MT"/>
                <a:cs typeface="Arial MT"/>
              </a:rPr>
              <a:t> transition.</a:t>
            </a:r>
            <a:endParaRPr sz="1000">
              <a:latin typeface="Arial MT"/>
              <a:cs typeface="Arial MT"/>
            </a:endParaRPr>
          </a:p>
          <a:p>
            <a:pPr marL="120650" marR="5080" indent="-108585">
              <a:lnSpc>
                <a:spcPct val="103499"/>
              </a:lnSpc>
              <a:spcBef>
                <a:spcPts val="65"/>
              </a:spcBef>
              <a:buFont typeface="Symbol"/>
              <a:buChar char=""/>
              <a:tabLst>
                <a:tab pos="121285" algn="l"/>
              </a:tabLst>
            </a:pPr>
            <a:r>
              <a:rPr sz="1000" dirty="0">
                <a:latin typeface="Arial MT"/>
                <a:cs typeface="Arial MT"/>
              </a:rPr>
              <a:t>Keeping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personal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information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safe;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regulation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choices;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drug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law;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drug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spc="-10" dirty="0">
                <a:latin typeface="Arial MT"/>
                <a:cs typeface="Arial MT"/>
              </a:rPr>
              <a:t>media.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80"/>
              </a:lnSpc>
              <a:spcBef>
                <a:spcPts val="819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300"/>
              </a:lnSpc>
            </a:pPr>
            <a:r>
              <a:rPr sz="1100" spc="-10" dirty="0">
                <a:latin typeface="Arial MT"/>
                <a:cs typeface="Arial MT"/>
              </a:rPr>
              <a:t>Engage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723" y="7182103"/>
            <a:ext cx="1135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14265" y="5737282"/>
            <a:ext cx="4197985" cy="13404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7965">
              <a:lnSpc>
                <a:spcPts val="1250"/>
              </a:lnSpc>
              <a:spcBef>
                <a:spcPts val="2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Sonic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plays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music.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create </a:t>
            </a:r>
            <a:r>
              <a:rPr sz="1100" dirty="0">
                <a:latin typeface="Arial MT"/>
                <a:cs typeface="Arial MT"/>
              </a:rPr>
              <a:t>loops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debug.</a:t>
            </a:r>
            <a:endParaRPr sz="1100" dirty="0">
              <a:latin typeface="Arial MT"/>
              <a:cs typeface="Arial MT"/>
            </a:endParaRPr>
          </a:p>
          <a:p>
            <a:pPr marL="240665" marR="431800" indent="-227965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tells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range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programming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commands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soundtrack.</a:t>
            </a:r>
            <a:endParaRPr sz="1100" dirty="0">
              <a:latin typeface="Arial MT"/>
              <a:cs typeface="Arial MT"/>
            </a:endParaRPr>
          </a:p>
          <a:p>
            <a:pPr marL="240665" marR="478155" indent="-227965">
              <a:lnSpc>
                <a:spcPts val="125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combine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commands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code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music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spc="-10" dirty="0">
                <a:latin typeface="Arial MT"/>
                <a:cs typeface="Arial MT"/>
              </a:rPr>
              <a:t>purpose.</a:t>
            </a:r>
            <a:endParaRPr sz="1100" dirty="0">
              <a:latin typeface="Arial MT"/>
              <a:cs typeface="Arial MT"/>
            </a:endParaRPr>
          </a:p>
          <a:p>
            <a:pPr marL="240665" marR="361950" indent="-227965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repetition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various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output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[sound].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53350" y="4358512"/>
            <a:ext cx="2724784" cy="310357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884096" y="4910037"/>
            <a:ext cx="2534285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510" algn="l">
              <a:lnSpc>
                <a:spcPts val="1410"/>
              </a:lnSpc>
              <a:spcBef>
                <a:spcPts val="100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endParaRPr lang="en-GB" sz="1400" b="1" dirty="0">
              <a:latin typeface="Arial MT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400" b="1" dirty="0">
                <a:latin typeface="Arial MT"/>
                <a:cs typeface="Arial"/>
              </a:rPr>
              <a:t>Spanish</a:t>
            </a:r>
            <a:r>
              <a:rPr sz="1400" b="1" spc="-15" dirty="0">
                <a:latin typeface="Arial MT"/>
                <a:cs typeface="Arial"/>
              </a:rPr>
              <a:t> </a:t>
            </a:r>
            <a:r>
              <a:rPr sz="1400" dirty="0">
                <a:latin typeface="Arial MT"/>
                <a:cs typeface="Tahoma"/>
              </a:rPr>
              <a:t>Things</a:t>
            </a:r>
            <a:r>
              <a:rPr sz="1400" spc="-35" dirty="0">
                <a:latin typeface="Arial MT"/>
                <a:cs typeface="Tahoma"/>
              </a:rPr>
              <a:t> </a:t>
            </a:r>
            <a:r>
              <a:rPr sz="1400" dirty="0">
                <a:latin typeface="Arial MT"/>
                <a:cs typeface="Tahoma"/>
              </a:rPr>
              <a:t>to</a:t>
            </a:r>
            <a:r>
              <a:rPr sz="1400" spc="-20" dirty="0">
                <a:latin typeface="Arial MT"/>
                <a:cs typeface="Tahoma"/>
              </a:rPr>
              <a:t> </a:t>
            </a:r>
            <a:r>
              <a:rPr sz="1400" spc="-25" dirty="0">
                <a:latin typeface="Arial MT"/>
                <a:cs typeface="Tahoma"/>
              </a:rPr>
              <a:t>do</a:t>
            </a:r>
            <a:endParaRPr lang="en-GB" sz="1400" spc="-25" dirty="0">
              <a:latin typeface="Arial MT"/>
              <a:cs typeface="Tahoma"/>
            </a:endParaRPr>
          </a:p>
          <a:p>
            <a:pPr marL="12700">
              <a:lnSpc>
                <a:spcPts val="1410"/>
              </a:lnSpc>
            </a:pPr>
            <a:endParaRPr lang="en-GB" sz="1400" b="0" i="0" spc="-25" dirty="0">
              <a:solidFill>
                <a:srgbClr val="000000"/>
              </a:solidFill>
              <a:effectLst/>
              <a:latin typeface="Arial MT"/>
              <a:ea typeface="Tahoma" panose="020B0604030504040204" pitchFamily="34" charset="0"/>
              <a:cs typeface="Tahoma"/>
            </a:endParaRPr>
          </a:p>
          <a:p>
            <a:pPr marL="12700">
              <a:lnSpc>
                <a:spcPts val="1410"/>
              </a:lnSpc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ial MT"/>
                <a:ea typeface="Tahoma" panose="020B0604030504040204" pitchFamily="34" charset="0"/>
                <a:cs typeface="Tahoma" panose="020B0604030504040204" pitchFamily="34" charset="0"/>
              </a:rPr>
              <a:t>My home</a:t>
            </a:r>
            <a:endParaRPr sz="1400" dirty="0">
              <a:latin typeface="Arial M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886" y="4489449"/>
            <a:ext cx="280130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/>
              <a:t>Invasion games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u="sng" dirty="0"/>
              <a:t> </a:t>
            </a:r>
            <a:r>
              <a:rPr lang="en-GB" sz="1100" dirty="0"/>
              <a:t>To recap on passing and dribbling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To be able to use the correct technique for passing and moving with the ball.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To be able to select the most appropriate pass within a game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To be able to adopt different roles within a game (attacker/defender)</a:t>
            </a:r>
          </a:p>
          <a:p>
            <a:pPr algn="l"/>
            <a:r>
              <a:rPr lang="en-GB" sz="1100" b="1" u="sng" dirty="0"/>
              <a:t>Strike &amp; Field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Children can catch whilst on the move form point to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Children can throw accurately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Children can dodge a ball whilst in the move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3034"/>
            <a:ext cx="7333615" cy="7410450"/>
            <a:chOff x="0" y="153034"/>
            <a:chExt cx="7333615" cy="741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190" y="231139"/>
              <a:ext cx="1762125" cy="1247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268729"/>
              <a:ext cx="3465829" cy="3404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620259"/>
              <a:ext cx="29749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607174"/>
              <a:ext cx="1882774" cy="9563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53034"/>
              <a:ext cx="1901824" cy="25190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09339" y="4418964"/>
              <a:ext cx="3724275" cy="2886710"/>
            </a:xfrm>
            <a:custGeom>
              <a:avLst/>
              <a:gdLst/>
              <a:ahLst/>
              <a:cxnLst/>
              <a:rect l="l" t="t" r="r" b="b"/>
              <a:pathLst>
                <a:path w="3724275" h="2886709">
                  <a:moveTo>
                    <a:pt x="3724275" y="0"/>
                  </a:moveTo>
                  <a:lnTo>
                    <a:pt x="0" y="0"/>
                  </a:lnTo>
                  <a:lnTo>
                    <a:pt x="0" y="2886710"/>
                  </a:lnTo>
                  <a:lnTo>
                    <a:pt x="3724275" y="2886710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0925" y="4418964"/>
              <a:ext cx="3571875" cy="2790825"/>
            </a:xfrm>
            <a:custGeom>
              <a:avLst/>
              <a:gdLst/>
              <a:ahLst/>
              <a:cxnLst/>
              <a:rect l="l" t="t" r="r" b="b"/>
              <a:pathLst>
                <a:path w="3571875" h="2790825">
                  <a:moveTo>
                    <a:pt x="3571875" y="0"/>
                  </a:moveTo>
                  <a:lnTo>
                    <a:pt x="0" y="0"/>
                  </a:lnTo>
                  <a:lnTo>
                    <a:pt x="0" y="2790825"/>
                  </a:lnTo>
                  <a:lnTo>
                    <a:pt x="3571875" y="2790825"/>
                  </a:lnTo>
                  <a:lnTo>
                    <a:pt x="357187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0464" y="4227829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5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80" y="109219"/>
                  </a:lnTo>
                  <a:lnTo>
                    <a:pt x="5080" y="151764"/>
                  </a:lnTo>
                  <a:lnTo>
                    <a:pt x="0" y="176529"/>
                  </a:lnTo>
                  <a:lnTo>
                    <a:pt x="7620" y="194309"/>
                  </a:lnTo>
                  <a:lnTo>
                    <a:pt x="24764" y="207644"/>
                  </a:lnTo>
                  <a:lnTo>
                    <a:pt x="43180" y="220979"/>
                  </a:lnTo>
                  <a:lnTo>
                    <a:pt x="52705" y="238759"/>
                  </a:lnTo>
                  <a:lnTo>
                    <a:pt x="45720" y="262254"/>
                  </a:lnTo>
                  <a:lnTo>
                    <a:pt x="26035" y="282575"/>
                  </a:lnTo>
                  <a:lnTo>
                    <a:pt x="8255" y="302894"/>
                  </a:lnTo>
                  <a:lnTo>
                    <a:pt x="39370" y="347344"/>
                  </a:lnTo>
                  <a:lnTo>
                    <a:pt x="77470" y="360044"/>
                  </a:lnTo>
                  <a:lnTo>
                    <a:pt x="118110" y="365125"/>
                  </a:lnTo>
                  <a:lnTo>
                    <a:pt x="160020" y="366394"/>
                  </a:lnTo>
                  <a:lnTo>
                    <a:pt x="620395" y="365125"/>
                  </a:lnTo>
                  <a:lnTo>
                    <a:pt x="605155" y="325119"/>
                  </a:lnTo>
                  <a:lnTo>
                    <a:pt x="604520" y="313689"/>
                  </a:lnTo>
                  <a:lnTo>
                    <a:pt x="608330" y="292734"/>
                  </a:lnTo>
                  <a:lnTo>
                    <a:pt x="634364" y="251459"/>
                  </a:lnTo>
                  <a:lnTo>
                    <a:pt x="638810" y="248284"/>
                  </a:lnTo>
                  <a:lnTo>
                    <a:pt x="619760" y="239394"/>
                  </a:lnTo>
                  <a:lnTo>
                    <a:pt x="601345" y="229234"/>
                  </a:lnTo>
                  <a:lnTo>
                    <a:pt x="583564" y="218439"/>
                  </a:lnTo>
                  <a:lnTo>
                    <a:pt x="566420" y="206375"/>
                  </a:lnTo>
                  <a:lnTo>
                    <a:pt x="629920" y="127634"/>
                  </a:lnTo>
                  <a:lnTo>
                    <a:pt x="584200" y="109219"/>
                  </a:lnTo>
                  <a:lnTo>
                    <a:pt x="537845" y="92075"/>
                  </a:lnTo>
                  <a:lnTo>
                    <a:pt x="490855" y="76200"/>
                  </a:lnTo>
                  <a:lnTo>
                    <a:pt x="443864" y="61594"/>
                  </a:lnTo>
                  <a:lnTo>
                    <a:pt x="396239" y="48894"/>
                  </a:lnTo>
                  <a:lnTo>
                    <a:pt x="347980" y="36829"/>
                  </a:lnTo>
                  <a:lnTo>
                    <a:pt x="299720" y="26669"/>
                  </a:lnTo>
                  <a:lnTo>
                    <a:pt x="251460" y="17779"/>
                  </a:lnTo>
                  <a:lnTo>
                    <a:pt x="156845" y="3175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726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70" dirty="0"/>
              <a:t> </a:t>
            </a:r>
            <a:r>
              <a:rPr spc="-265" dirty="0"/>
              <a:t>5</a:t>
            </a:r>
            <a:r>
              <a:rPr spc="90" dirty="0"/>
              <a:t> </a:t>
            </a:r>
            <a:r>
              <a:rPr spc="-305" dirty="0"/>
              <a:t>Summer</a:t>
            </a:r>
            <a:r>
              <a:rPr spc="70" dirty="0"/>
              <a:t> </a:t>
            </a:r>
            <a:r>
              <a:rPr spc="-315" dirty="0"/>
              <a:t>2</a:t>
            </a:r>
            <a:r>
              <a:rPr spc="1075" dirty="0"/>
              <a:t>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6917" y="1648713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2176398"/>
            <a:ext cx="198247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Poetry: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Tyger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Tyger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Burning Bright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15"/>
              </a:lnSpc>
            </a:pPr>
            <a:r>
              <a:rPr sz="1200" b="1" dirty="0">
                <a:latin typeface="Arial"/>
                <a:cs typeface="Arial"/>
              </a:rPr>
              <a:t>Fiction: </a:t>
            </a:r>
            <a:r>
              <a:rPr sz="1200" dirty="0">
                <a:latin typeface="Arial MT"/>
                <a:cs typeface="Arial MT"/>
              </a:rPr>
              <a:t>Journey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Story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Character</a:t>
            </a:r>
            <a:endParaRPr sz="1200">
              <a:latin typeface="Arial MT"/>
              <a:cs typeface="Arial MT"/>
            </a:endParaRPr>
          </a:p>
          <a:p>
            <a:pPr marL="12700" marR="321310" algn="just">
              <a:lnSpc>
                <a:spcPts val="1380"/>
              </a:lnSpc>
              <a:spcBef>
                <a:spcPts val="65"/>
              </a:spcBef>
            </a:pPr>
            <a:r>
              <a:rPr sz="1200" b="1" spc="-10" dirty="0">
                <a:latin typeface="Arial"/>
                <a:cs typeface="Arial"/>
              </a:rPr>
              <a:t>Non-</a:t>
            </a:r>
            <a:r>
              <a:rPr sz="1200" b="1" dirty="0">
                <a:latin typeface="Arial"/>
                <a:cs typeface="Arial"/>
              </a:rPr>
              <a:t>fiction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Discussion </a:t>
            </a: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Effective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of </a:t>
            </a:r>
            <a:r>
              <a:rPr sz="1200" spc="-10" dirty="0">
                <a:latin typeface="Arial MT"/>
                <a:cs typeface="Arial MT"/>
              </a:rPr>
              <a:t>vocabulary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691" y="4956428"/>
            <a:ext cx="2725420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Music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sz="900" b="1" dirty="0">
                <a:latin typeface="Arial"/>
                <a:cs typeface="Arial"/>
              </a:rPr>
              <a:t>Unit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Title: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Reflect,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Rewind,</a:t>
            </a:r>
            <a:r>
              <a:rPr sz="900" spc="-10" dirty="0">
                <a:latin typeface="Arial MT"/>
                <a:cs typeface="Arial MT"/>
              </a:rPr>
              <a:t> Replay</a:t>
            </a:r>
            <a:endParaRPr sz="900">
              <a:latin typeface="Arial MT"/>
              <a:cs typeface="Arial MT"/>
            </a:endParaRPr>
          </a:p>
          <a:p>
            <a:pPr marL="12700" marR="220979">
              <a:lnSpc>
                <a:spcPct val="95700"/>
              </a:lnSpc>
              <a:spcBef>
                <a:spcPts val="25"/>
              </a:spcBef>
            </a:pPr>
            <a:r>
              <a:rPr sz="900" b="1" dirty="0">
                <a:latin typeface="Arial"/>
                <a:cs typeface="Arial"/>
              </a:rPr>
              <a:t>Unit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Theme: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history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music,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look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back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consolidate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your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learning,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learn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some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the </a:t>
            </a:r>
            <a:r>
              <a:rPr sz="900" dirty="0">
                <a:latin typeface="Arial MT"/>
                <a:cs typeface="Arial MT"/>
              </a:rPr>
              <a:t>language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music.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10"/>
              </a:lnSpc>
            </a:pPr>
            <a:r>
              <a:rPr sz="900" b="1" dirty="0">
                <a:latin typeface="Arial"/>
                <a:cs typeface="Arial"/>
              </a:rPr>
              <a:t>Style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Main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Song: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 MT"/>
                <a:cs typeface="Arial MT"/>
              </a:rPr>
              <a:t>Classical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35"/>
              </a:spcBef>
            </a:pPr>
            <a:r>
              <a:rPr sz="900" b="1" dirty="0">
                <a:latin typeface="Arial"/>
                <a:cs typeface="Arial"/>
              </a:rPr>
              <a:t>Supporting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Songs: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Music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from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Compline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–</a:t>
            </a:r>
            <a:r>
              <a:rPr sz="900" dirty="0">
                <a:latin typeface="Arial MT"/>
                <a:cs typeface="Arial MT"/>
              </a:rPr>
              <a:t> Traditional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Early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Music,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Dido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Aeneas:</a:t>
            </a:r>
            <a:r>
              <a:rPr sz="900" spc="-10" dirty="0">
                <a:latin typeface="Arial MT"/>
                <a:cs typeface="Arial MT"/>
              </a:rPr>
              <a:t> Overture </a:t>
            </a:r>
            <a:r>
              <a:rPr sz="900" dirty="0">
                <a:latin typeface="Arial MT"/>
                <a:cs typeface="Arial MT"/>
              </a:rPr>
              <a:t>by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Henry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Purcell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Baroque,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Symphony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No.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5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C</a:t>
            </a:r>
            <a:r>
              <a:rPr sz="900" dirty="0">
                <a:latin typeface="Arial MT"/>
                <a:cs typeface="Arial MT"/>
              </a:rPr>
              <a:t> minor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(allegro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brio)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Ludwig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Van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Beethoven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–</a:t>
            </a:r>
            <a:r>
              <a:rPr sz="900" dirty="0">
                <a:latin typeface="Arial MT"/>
                <a:cs typeface="Arial MT"/>
              </a:rPr>
              <a:t> Classical,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Minute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Waltz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 </a:t>
            </a:r>
            <a:r>
              <a:rPr sz="900" spc="-10" dirty="0">
                <a:latin typeface="Arial MT"/>
                <a:cs typeface="Arial MT"/>
              </a:rPr>
              <a:t>D-</a:t>
            </a:r>
            <a:r>
              <a:rPr sz="900" dirty="0">
                <a:latin typeface="Arial MT"/>
                <a:cs typeface="Arial MT"/>
              </a:rPr>
              <a:t>flat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Chopin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–</a:t>
            </a:r>
            <a:r>
              <a:rPr sz="900" dirty="0">
                <a:latin typeface="Arial MT"/>
                <a:cs typeface="Arial MT"/>
              </a:rPr>
              <a:t> Romantic,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Central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Park 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Dark by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Charles </a:t>
            </a:r>
            <a:r>
              <a:rPr sz="900" dirty="0">
                <a:latin typeface="Arial MT"/>
                <a:cs typeface="Arial MT"/>
              </a:rPr>
              <a:t>Edward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Ives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20th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Century,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Clapping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Music</a:t>
            </a:r>
            <a:r>
              <a:rPr sz="900" spc="-25" dirty="0">
                <a:latin typeface="Arial MT"/>
                <a:cs typeface="Arial MT"/>
              </a:rPr>
              <a:t> by</a:t>
            </a:r>
            <a:r>
              <a:rPr sz="900" spc="5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Steve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Reich–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Contemporary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9340" y="4418964"/>
            <a:ext cx="3553460" cy="27908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1435" algn="ctr">
              <a:lnSpc>
                <a:spcPts val="1425"/>
              </a:lnSpc>
              <a:spcBef>
                <a:spcPts val="6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History</a:t>
            </a:r>
            <a:endParaRPr sz="1200">
              <a:latin typeface="Arial"/>
              <a:cs typeface="Arial"/>
            </a:endParaRPr>
          </a:p>
          <a:p>
            <a:pPr marL="27305" marR="49530">
              <a:lnSpc>
                <a:spcPct val="95700"/>
              </a:lnSpc>
              <a:spcBef>
                <a:spcPts val="35"/>
              </a:spcBef>
            </a:pP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study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aspect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theme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British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history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that </a:t>
            </a:r>
            <a:r>
              <a:rPr sz="1000" b="1" dirty="0">
                <a:latin typeface="Arial"/>
                <a:cs typeface="Arial"/>
              </a:rPr>
              <a:t>extends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pupils’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chronological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knowledge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beyond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1066 </a:t>
            </a:r>
            <a:r>
              <a:rPr sz="1000" b="1" dirty="0">
                <a:latin typeface="Arial"/>
                <a:cs typeface="Arial"/>
              </a:rPr>
              <a:t>changes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aspect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social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history,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such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as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crime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and </a:t>
            </a:r>
            <a:r>
              <a:rPr sz="1000" b="1" dirty="0">
                <a:latin typeface="Arial"/>
                <a:cs typeface="Arial"/>
              </a:rPr>
              <a:t>punishment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from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Anglo-</a:t>
            </a:r>
            <a:r>
              <a:rPr sz="1000" b="1" dirty="0">
                <a:latin typeface="Arial"/>
                <a:cs typeface="Arial"/>
              </a:rPr>
              <a:t>Saxons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present</a:t>
            </a:r>
            <a:endParaRPr sz="1000">
              <a:latin typeface="Arial"/>
              <a:cs typeface="Arial"/>
            </a:endParaRPr>
          </a:p>
          <a:p>
            <a:pPr marL="255904" marR="200025" indent="-228600">
              <a:lnSpc>
                <a:spcPts val="1130"/>
              </a:lnSpc>
              <a:spcBef>
                <a:spcPts val="135"/>
              </a:spcBef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introduce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broad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trends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crime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punishment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Romans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21st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century.</a:t>
            </a:r>
            <a:endParaRPr sz="1000">
              <a:latin typeface="Arial MT"/>
              <a:cs typeface="Arial MT"/>
            </a:endParaRPr>
          </a:p>
          <a:p>
            <a:pPr marL="255904" indent="-229235">
              <a:lnSpc>
                <a:spcPts val="1175"/>
              </a:lnSpc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explore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crime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10" dirty="0">
                <a:latin typeface="Arial MT"/>
                <a:cs typeface="Arial MT"/>
              </a:rPr>
              <a:t> punishment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Roman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period.</a:t>
            </a:r>
            <a:endParaRPr sz="1000">
              <a:latin typeface="Arial MT"/>
              <a:cs typeface="Arial MT"/>
            </a:endParaRPr>
          </a:p>
          <a:p>
            <a:pPr marL="255904" marR="183515" indent="-228600">
              <a:lnSpc>
                <a:spcPts val="1150"/>
              </a:lnSpc>
              <a:spcBef>
                <a:spcPts val="125"/>
              </a:spcBef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punishment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Anglo-</a:t>
            </a:r>
            <a:r>
              <a:rPr sz="1000" dirty="0">
                <a:latin typeface="Arial MT"/>
                <a:cs typeface="Arial MT"/>
              </a:rPr>
              <a:t>Saxon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Viking </a:t>
            </a:r>
            <a:r>
              <a:rPr sz="1000" dirty="0">
                <a:latin typeface="Arial MT"/>
                <a:cs typeface="Arial MT"/>
              </a:rPr>
              <a:t>period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Roman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period.</a:t>
            </a:r>
            <a:endParaRPr sz="1000">
              <a:latin typeface="Arial MT"/>
              <a:cs typeface="Arial MT"/>
            </a:endParaRPr>
          </a:p>
          <a:p>
            <a:pPr marL="255904" marR="128270" indent="-228600">
              <a:lnSpc>
                <a:spcPct val="94500"/>
              </a:lnSpc>
              <a:spcBef>
                <a:spcPts val="50"/>
              </a:spcBef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sources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find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out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how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Roman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Saxon</a:t>
            </a:r>
            <a:r>
              <a:rPr sz="1000" spc="-20" dirty="0">
                <a:latin typeface="Arial MT"/>
                <a:cs typeface="Arial MT"/>
              </a:rPr>
              <a:t> crime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punishment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influenced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medieval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Tudor periods.</a:t>
            </a:r>
            <a:endParaRPr sz="1000">
              <a:latin typeface="Arial MT"/>
              <a:cs typeface="Arial MT"/>
            </a:endParaRPr>
          </a:p>
          <a:p>
            <a:pPr marL="255904" marR="286385" indent="-228600">
              <a:lnSpc>
                <a:spcPct val="94500"/>
              </a:lnSpc>
              <a:spcBef>
                <a:spcPts val="105"/>
              </a:spcBef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explore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crime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punishment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early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modern </a:t>
            </a:r>
            <a:r>
              <a:rPr sz="1000" dirty="0">
                <a:latin typeface="Arial MT"/>
                <a:cs typeface="Arial MT"/>
              </a:rPr>
              <a:t>period.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Gunpowder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Plot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1605,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poachers,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smugglers, highwaymen,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“Bloody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code”</a:t>
            </a:r>
            <a:endParaRPr sz="1000">
              <a:latin typeface="Arial MT"/>
              <a:cs typeface="Arial MT"/>
            </a:endParaRPr>
          </a:p>
          <a:p>
            <a:pPr marL="255904" marR="139065" indent="-228600">
              <a:lnSpc>
                <a:spcPts val="1140"/>
              </a:lnSpc>
              <a:spcBef>
                <a:spcPts val="85"/>
              </a:spcBef>
              <a:buFont typeface="Symbol"/>
              <a:buChar char=""/>
              <a:tabLst>
                <a:tab pos="255904" algn="l"/>
                <a:tab pos="256540" algn="l"/>
              </a:tabLst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sources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find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out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how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other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periods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history influenced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crime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punishment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Victorian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period.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2229" y="1485137"/>
            <a:ext cx="3333114" cy="239966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49010" y="1695957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1542" y="2052268"/>
            <a:ext cx="184340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Geometry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Position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movement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Roman</a:t>
            </a:r>
            <a:r>
              <a:rPr sz="1200" spc="-10" dirty="0">
                <a:latin typeface="Arial MT"/>
                <a:cs typeface="Arial MT"/>
              </a:rPr>
              <a:t> numerals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39025" y="346074"/>
            <a:ext cx="3255010" cy="7217409"/>
            <a:chOff x="7439025" y="346074"/>
            <a:chExt cx="3255010" cy="7217409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675" y="5046344"/>
              <a:ext cx="2911475" cy="21145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379" y="6108064"/>
              <a:ext cx="1303654" cy="1455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9025" y="1360804"/>
              <a:ext cx="2961639" cy="38474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1569" y="459739"/>
              <a:ext cx="1986279" cy="18973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6684" y="346074"/>
              <a:ext cx="2454275" cy="2171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6520" y="643254"/>
              <a:ext cx="2548254" cy="1816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680450" y="9480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4995" y="100329"/>
                  </a:moveTo>
                  <a:lnTo>
                    <a:pt x="586104" y="100329"/>
                  </a:lnTo>
                  <a:lnTo>
                    <a:pt x="581659" y="102234"/>
                  </a:lnTo>
                  <a:lnTo>
                    <a:pt x="574040" y="108584"/>
                  </a:lnTo>
                  <a:lnTo>
                    <a:pt x="571500" y="113029"/>
                  </a:lnTo>
                  <a:lnTo>
                    <a:pt x="567054" y="124460"/>
                  </a:lnTo>
                  <a:lnTo>
                    <a:pt x="565784" y="130175"/>
                  </a:lnTo>
                  <a:lnTo>
                    <a:pt x="565784" y="143510"/>
                  </a:lnTo>
                  <a:lnTo>
                    <a:pt x="586104" y="173354"/>
                  </a:lnTo>
                  <a:lnTo>
                    <a:pt x="594995" y="173354"/>
                  </a:lnTo>
                  <a:lnTo>
                    <a:pt x="615315" y="143510"/>
                  </a:lnTo>
                  <a:lnTo>
                    <a:pt x="615315" y="130175"/>
                  </a:lnTo>
                  <a:lnTo>
                    <a:pt x="602615" y="105409"/>
                  </a:lnTo>
                  <a:lnTo>
                    <a:pt x="599440" y="102234"/>
                  </a:lnTo>
                  <a:lnTo>
                    <a:pt x="594995" y="100329"/>
                  </a:lnTo>
                  <a:close/>
                </a:path>
                <a:path w="615315" h="173355">
                  <a:moveTo>
                    <a:pt x="488315" y="34925"/>
                  </a:moveTo>
                  <a:lnTo>
                    <a:pt x="476250" y="34925"/>
                  </a:lnTo>
                  <a:lnTo>
                    <a:pt x="468629" y="38100"/>
                  </a:lnTo>
                  <a:lnTo>
                    <a:pt x="443229" y="76200"/>
                  </a:lnTo>
                  <a:lnTo>
                    <a:pt x="440054" y="102234"/>
                  </a:lnTo>
                  <a:lnTo>
                    <a:pt x="441325" y="120014"/>
                  </a:lnTo>
                  <a:lnTo>
                    <a:pt x="458470" y="156210"/>
                  </a:lnTo>
                  <a:lnTo>
                    <a:pt x="494029" y="170814"/>
                  </a:lnTo>
                  <a:lnTo>
                    <a:pt x="549909" y="170814"/>
                  </a:lnTo>
                  <a:lnTo>
                    <a:pt x="549909" y="121919"/>
                  </a:lnTo>
                  <a:lnTo>
                    <a:pt x="494665" y="121919"/>
                  </a:lnTo>
                  <a:lnTo>
                    <a:pt x="490854" y="120650"/>
                  </a:lnTo>
                  <a:lnTo>
                    <a:pt x="488315" y="117475"/>
                  </a:lnTo>
                  <a:lnTo>
                    <a:pt x="486409" y="114934"/>
                  </a:lnTo>
                  <a:lnTo>
                    <a:pt x="485140" y="111125"/>
                  </a:lnTo>
                  <a:lnTo>
                    <a:pt x="485140" y="100329"/>
                  </a:lnTo>
                  <a:lnTo>
                    <a:pt x="486409" y="96520"/>
                  </a:lnTo>
                  <a:lnTo>
                    <a:pt x="489584" y="89534"/>
                  </a:lnTo>
                  <a:lnTo>
                    <a:pt x="492125" y="88264"/>
                  </a:lnTo>
                  <a:lnTo>
                    <a:pt x="549909" y="88264"/>
                  </a:lnTo>
                  <a:lnTo>
                    <a:pt x="549909" y="40004"/>
                  </a:lnTo>
                  <a:lnTo>
                    <a:pt x="502920" y="40004"/>
                  </a:lnTo>
                  <a:lnTo>
                    <a:pt x="501650" y="38734"/>
                  </a:lnTo>
                  <a:lnTo>
                    <a:pt x="499109" y="37464"/>
                  </a:lnTo>
                  <a:lnTo>
                    <a:pt x="495300" y="36829"/>
                  </a:lnTo>
                  <a:lnTo>
                    <a:pt x="492125" y="35559"/>
                  </a:lnTo>
                  <a:lnTo>
                    <a:pt x="488315" y="34925"/>
                  </a:lnTo>
                  <a:close/>
                </a:path>
                <a:path w="615315" h="173355">
                  <a:moveTo>
                    <a:pt x="549909" y="88264"/>
                  </a:moveTo>
                  <a:lnTo>
                    <a:pt x="497840" y="88264"/>
                  </a:lnTo>
                  <a:lnTo>
                    <a:pt x="500379" y="88900"/>
                  </a:lnTo>
                  <a:lnTo>
                    <a:pt x="502920" y="91439"/>
                  </a:lnTo>
                  <a:lnTo>
                    <a:pt x="502920" y="121919"/>
                  </a:lnTo>
                  <a:lnTo>
                    <a:pt x="549909" y="121919"/>
                  </a:lnTo>
                  <a:lnTo>
                    <a:pt x="549909" y="88264"/>
                  </a:lnTo>
                  <a:close/>
                </a:path>
                <a:path w="615315" h="173355">
                  <a:moveTo>
                    <a:pt x="549909" y="0"/>
                  </a:moveTo>
                  <a:lnTo>
                    <a:pt x="502920" y="0"/>
                  </a:lnTo>
                  <a:lnTo>
                    <a:pt x="502920" y="40004"/>
                  </a:lnTo>
                  <a:lnTo>
                    <a:pt x="549909" y="40004"/>
                  </a:lnTo>
                  <a:lnTo>
                    <a:pt x="549909" y="0"/>
                  </a:lnTo>
                  <a:close/>
                </a:path>
                <a:path w="615315" h="173355">
                  <a:moveTo>
                    <a:pt x="216534" y="33654"/>
                  </a:moveTo>
                  <a:lnTo>
                    <a:pt x="202565" y="33654"/>
                  </a:lnTo>
                  <a:lnTo>
                    <a:pt x="195579" y="35559"/>
                  </a:lnTo>
                  <a:lnTo>
                    <a:pt x="165734" y="67309"/>
                  </a:lnTo>
                  <a:lnTo>
                    <a:pt x="160020" y="93345"/>
                  </a:lnTo>
                  <a:lnTo>
                    <a:pt x="160020" y="97154"/>
                  </a:lnTo>
                  <a:lnTo>
                    <a:pt x="159384" y="106045"/>
                  </a:lnTo>
                  <a:lnTo>
                    <a:pt x="168909" y="146685"/>
                  </a:lnTo>
                  <a:lnTo>
                    <a:pt x="202565" y="172085"/>
                  </a:lnTo>
                  <a:lnTo>
                    <a:pt x="209550" y="172719"/>
                  </a:lnTo>
                  <a:lnTo>
                    <a:pt x="216534" y="172085"/>
                  </a:lnTo>
                  <a:lnTo>
                    <a:pt x="249554" y="146685"/>
                  </a:lnTo>
                  <a:lnTo>
                    <a:pt x="258445" y="116839"/>
                  </a:lnTo>
                  <a:lnTo>
                    <a:pt x="206375" y="116839"/>
                  </a:lnTo>
                  <a:lnTo>
                    <a:pt x="203834" y="115570"/>
                  </a:lnTo>
                  <a:lnTo>
                    <a:pt x="201929" y="113029"/>
                  </a:lnTo>
                  <a:lnTo>
                    <a:pt x="200025" y="109854"/>
                  </a:lnTo>
                  <a:lnTo>
                    <a:pt x="199390" y="106045"/>
                  </a:lnTo>
                  <a:lnTo>
                    <a:pt x="199390" y="97154"/>
                  </a:lnTo>
                  <a:lnTo>
                    <a:pt x="200025" y="93345"/>
                  </a:lnTo>
                  <a:lnTo>
                    <a:pt x="201929" y="90804"/>
                  </a:lnTo>
                  <a:lnTo>
                    <a:pt x="203834" y="87629"/>
                  </a:lnTo>
                  <a:lnTo>
                    <a:pt x="206375" y="86359"/>
                  </a:lnTo>
                  <a:lnTo>
                    <a:pt x="257809" y="86359"/>
                  </a:lnTo>
                  <a:lnTo>
                    <a:pt x="257809" y="83820"/>
                  </a:lnTo>
                  <a:lnTo>
                    <a:pt x="240665" y="46989"/>
                  </a:lnTo>
                  <a:lnTo>
                    <a:pt x="222884" y="35559"/>
                  </a:lnTo>
                  <a:lnTo>
                    <a:pt x="216534" y="33654"/>
                  </a:lnTo>
                  <a:close/>
                </a:path>
                <a:path w="615315" h="173355">
                  <a:moveTo>
                    <a:pt x="257809" y="86359"/>
                  </a:moveTo>
                  <a:lnTo>
                    <a:pt x="212090" y="86359"/>
                  </a:lnTo>
                  <a:lnTo>
                    <a:pt x="214629" y="87629"/>
                  </a:lnTo>
                  <a:lnTo>
                    <a:pt x="217170" y="90804"/>
                  </a:lnTo>
                  <a:lnTo>
                    <a:pt x="219075" y="93345"/>
                  </a:lnTo>
                  <a:lnTo>
                    <a:pt x="219709" y="97154"/>
                  </a:lnTo>
                  <a:lnTo>
                    <a:pt x="219709" y="106045"/>
                  </a:lnTo>
                  <a:lnTo>
                    <a:pt x="219075" y="109854"/>
                  </a:lnTo>
                  <a:lnTo>
                    <a:pt x="216534" y="113029"/>
                  </a:lnTo>
                  <a:lnTo>
                    <a:pt x="214629" y="115570"/>
                  </a:lnTo>
                  <a:lnTo>
                    <a:pt x="212090" y="116839"/>
                  </a:lnTo>
                  <a:lnTo>
                    <a:pt x="258445" y="116839"/>
                  </a:lnTo>
                  <a:lnTo>
                    <a:pt x="259079" y="113029"/>
                  </a:lnTo>
                  <a:lnTo>
                    <a:pt x="259079" y="93345"/>
                  </a:lnTo>
                  <a:lnTo>
                    <a:pt x="257809" y="86359"/>
                  </a:lnTo>
                  <a:close/>
                </a:path>
                <a:path w="615315" h="173355">
                  <a:moveTo>
                    <a:pt x="46354" y="36195"/>
                  </a:moveTo>
                  <a:lnTo>
                    <a:pt x="0" y="36195"/>
                  </a:lnTo>
                  <a:lnTo>
                    <a:pt x="38734" y="170814"/>
                  </a:lnTo>
                  <a:lnTo>
                    <a:pt x="64770" y="170814"/>
                  </a:lnTo>
                  <a:lnTo>
                    <a:pt x="75565" y="133985"/>
                  </a:lnTo>
                  <a:lnTo>
                    <a:pt x="123825" y="133985"/>
                  </a:lnTo>
                  <a:lnTo>
                    <a:pt x="142875" y="71754"/>
                  </a:lnTo>
                  <a:lnTo>
                    <a:pt x="55879" y="71754"/>
                  </a:lnTo>
                  <a:lnTo>
                    <a:pt x="46354" y="36195"/>
                  </a:lnTo>
                  <a:close/>
                </a:path>
                <a:path w="615315" h="173355">
                  <a:moveTo>
                    <a:pt x="123825" y="133985"/>
                  </a:moveTo>
                  <a:lnTo>
                    <a:pt x="75565" y="133985"/>
                  </a:lnTo>
                  <a:lnTo>
                    <a:pt x="86995" y="170814"/>
                  </a:lnTo>
                  <a:lnTo>
                    <a:pt x="113029" y="170814"/>
                  </a:lnTo>
                  <a:lnTo>
                    <a:pt x="123825" y="133985"/>
                  </a:lnTo>
                  <a:close/>
                </a:path>
                <a:path w="615315" h="173355">
                  <a:moveTo>
                    <a:pt x="86995" y="36195"/>
                  </a:moveTo>
                  <a:lnTo>
                    <a:pt x="64770" y="36195"/>
                  </a:lnTo>
                  <a:lnTo>
                    <a:pt x="55879" y="71754"/>
                  </a:lnTo>
                  <a:lnTo>
                    <a:pt x="95884" y="71754"/>
                  </a:lnTo>
                  <a:lnTo>
                    <a:pt x="86995" y="36195"/>
                  </a:lnTo>
                  <a:close/>
                </a:path>
                <a:path w="615315" h="173355">
                  <a:moveTo>
                    <a:pt x="153670" y="36195"/>
                  </a:moveTo>
                  <a:lnTo>
                    <a:pt x="106045" y="36195"/>
                  </a:lnTo>
                  <a:lnTo>
                    <a:pt x="95884" y="71754"/>
                  </a:lnTo>
                  <a:lnTo>
                    <a:pt x="142875" y="71754"/>
                  </a:lnTo>
                  <a:lnTo>
                    <a:pt x="153670" y="36195"/>
                  </a:lnTo>
                  <a:close/>
                </a:path>
                <a:path w="615315" h="173355">
                  <a:moveTo>
                    <a:pt x="320675" y="36195"/>
                  </a:moveTo>
                  <a:lnTo>
                    <a:pt x="273684" y="36195"/>
                  </a:lnTo>
                  <a:lnTo>
                    <a:pt x="273684" y="170814"/>
                  </a:lnTo>
                  <a:lnTo>
                    <a:pt x="320675" y="170814"/>
                  </a:lnTo>
                  <a:lnTo>
                    <a:pt x="320675" y="109220"/>
                  </a:lnTo>
                  <a:lnTo>
                    <a:pt x="321945" y="100329"/>
                  </a:lnTo>
                  <a:lnTo>
                    <a:pt x="324484" y="93345"/>
                  </a:lnTo>
                  <a:lnTo>
                    <a:pt x="327659" y="88264"/>
                  </a:lnTo>
                  <a:lnTo>
                    <a:pt x="364490" y="88264"/>
                  </a:lnTo>
                  <a:lnTo>
                    <a:pt x="366395" y="85089"/>
                  </a:lnTo>
                  <a:lnTo>
                    <a:pt x="368300" y="77470"/>
                  </a:lnTo>
                  <a:lnTo>
                    <a:pt x="368300" y="64770"/>
                  </a:lnTo>
                  <a:lnTo>
                    <a:pt x="320675" y="64770"/>
                  </a:lnTo>
                  <a:lnTo>
                    <a:pt x="320675" y="36195"/>
                  </a:lnTo>
                  <a:close/>
                </a:path>
                <a:path w="615315" h="173355">
                  <a:moveTo>
                    <a:pt x="364490" y="88264"/>
                  </a:moveTo>
                  <a:lnTo>
                    <a:pt x="327659" y="88264"/>
                  </a:lnTo>
                  <a:lnTo>
                    <a:pt x="332740" y="96520"/>
                  </a:lnTo>
                  <a:lnTo>
                    <a:pt x="339090" y="100329"/>
                  </a:lnTo>
                  <a:lnTo>
                    <a:pt x="353059" y="100329"/>
                  </a:lnTo>
                  <a:lnTo>
                    <a:pt x="358140" y="97154"/>
                  </a:lnTo>
                  <a:lnTo>
                    <a:pt x="364490" y="88264"/>
                  </a:lnTo>
                  <a:close/>
                </a:path>
                <a:path w="615315" h="173355">
                  <a:moveTo>
                    <a:pt x="352425" y="34925"/>
                  </a:moveTo>
                  <a:lnTo>
                    <a:pt x="340995" y="34925"/>
                  </a:lnTo>
                  <a:lnTo>
                    <a:pt x="335915" y="37464"/>
                  </a:lnTo>
                  <a:lnTo>
                    <a:pt x="327025" y="47625"/>
                  </a:lnTo>
                  <a:lnTo>
                    <a:pt x="323850" y="55245"/>
                  </a:lnTo>
                  <a:lnTo>
                    <a:pt x="320675" y="64770"/>
                  </a:lnTo>
                  <a:lnTo>
                    <a:pt x="368300" y="64770"/>
                  </a:lnTo>
                  <a:lnTo>
                    <a:pt x="368300" y="57784"/>
                  </a:lnTo>
                  <a:lnTo>
                    <a:pt x="366395" y="50164"/>
                  </a:lnTo>
                  <a:lnTo>
                    <a:pt x="361950" y="44450"/>
                  </a:lnTo>
                  <a:lnTo>
                    <a:pt x="358140" y="38100"/>
                  </a:lnTo>
                  <a:lnTo>
                    <a:pt x="352425" y="34925"/>
                  </a:lnTo>
                  <a:close/>
                </a:path>
                <a:path w="615315" h="173355">
                  <a:moveTo>
                    <a:pt x="424179" y="0"/>
                  </a:moveTo>
                  <a:lnTo>
                    <a:pt x="377190" y="0"/>
                  </a:lnTo>
                  <a:lnTo>
                    <a:pt x="377190" y="170814"/>
                  </a:lnTo>
                  <a:lnTo>
                    <a:pt x="424179" y="170814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0450" y="9480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0550" y="100329"/>
                  </a:moveTo>
                  <a:lnTo>
                    <a:pt x="594995" y="100329"/>
                  </a:lnTo>
                  <a:lnTo>
                    <a:pt x="599440" y="102234"/>
                  </a:lnTo>
                  <a:lnTo>
                    <a:pt x="602615" y="105409"/>
                  </a:lnTo>
                  <a:lnTo>
                    <a:pt x="606425" y="108584"/>
                  </a:lnTo>
                  <a:lnTo>
                    <a:pt x="609600" y="113029"/>
                  </a:lnTo>
                  <a:lnTo>
                    <a:pt x="612140" y="118745"/>
                  </a:lnTo>
                  <a:lnTo>
                    <a:pt x="614045" y="124460"/>
                  </a:lnTo>
                  <a:lnTo>
                    <a:pt x="615315" y="130175"/>
                  </a:lnTo>
                  <a:lnTo>
                    <a:pt x="615315" y="137160"/>
                  </a:lnTo>
                  <a:lnTo>
                    <a:pt x="615315" y="143510"/>
                  </a:lnTo>
                  <a:lnTo>
                    <a:pt x="594995" y="173354"/>
                  </a:lnTo>
                  <a:lnTo>
                    <a:pt x="590550" y="173354"/>
                  </a:lnTo>
                  <a:lnTo>
                    <a:pt x="586104" y="173354"/>
                  </a:lnTo>
                  <a:lnTo>
                    <a:pt x="581659" y="171450"/>
                  </a:lnTo>
                  <a:lnTo>
                    <a:pt x="577850" y="168275"/>
                  </a:lnTo>
                  <a:lnTo>
                    <a:pt x="574040" y="165100"/>
                  </a:lnTo>
                  <a:lnTo>
                    <a:pt x="571500" y="160654"/>
                  </a:lnTo>
                  <a:lnTo>
                    <a:pt x="568959" y="154939"/>
                  </a:lnTo>
                  <a:lnTo>
                    <a:pt x="567054" y="149860"/>
                  </a:lnTo>
                  <a:lnTo>
                    <a:pt x="565784" y="143510"/>
                  </a:lnTo>
                  <a:lnTo>
                    <a:pt x="565784" y="137160"/>
                  </a:lnTo>
                  <a:lnTo>
                    <a:pt x="565784" y="130175"/>
                  </a:lnTo>
                  <a:lnTo>
                    <a:pt x="577850" y="105409"/>
                  </a:lnTo>
                  <a:lnTo>
                    <a:pt x="581659" y="102234"/>
                  </a:lnTo>
                  <a:lnTo>
                    <a:pt x="586104" y="100329"/>
                  </a:lnTo>
                  <a:lnTo>
                    <a:pt x="590550" y="100329"/>
                  </a:lnTo>
                  <a:close/>
                </a:path>
                <a:path w="615315" h="173355">
                  <a:moveTo>
                    <a:pt x="495300" y="88264"/>
                  </a:moveTo>
                  <a:lnTo>
                    <a:pt x="492125" y="88264"/>
                  </a:lnTo>
                  <a:lnTo>
                    <a:pt x="489584" y="89534"/>
                  </a:lnTo>
                  <a:lnTo>
                    <a:pt x="487679" y="92709"/>
                  </a:lnTo>
                  <a:lnTo>
                    <a:pt x="486409" y="96520"/>
                  </a:lnTo>
                  <a:lnTo>
                    <a:pt x="485140" y="100329"/>
                  </a:lnTo>
                  <a:lnTo>
                    <a:pt x="485140" y="105409"/>
                  </a:lnTo>
                  <a:lnTo>
                    <a:pt x="485140" y="111125"/>
                  </a:lnTo>
                  <a:lnTo>
                    <a:pt x="486409" y="114934"/>
                  </a:lnTo>
                  <a:lnTo>
                    <a:pt x="488315" y="117475"/>
                  </a:lnTo>
                  <a:lnTo>
                    <a:pt x="490854" y="120650"/>
                  </a:lnTo>
                  <a:lnTo>
                    <a:pt x="494665" y="121919"/>
                  </a:lnTo>
                  <a:lnTo>
                    <a:pt x="499109" y="121919"/>
                  </a:lnTo>
                  <a:lnTo>
                    <a:pt x="502920" y="121919"/>
                  </a:lnTo>
                  <a:lnTo>
                    <a:pt x="502920" y="91439"/>
                  </a:lnTo>
                  <a:lnTo>
                    <a:pt x="500379" y="88900"/>
                  </a:lnTo>
                  <a:lnTo>
                    <a:pt x="497840" y="88264"/>
                  </a:lnTo>
                  <a:lnTo>
                    <a:pt x="495300" y="88264"/>
                  </a:lnTo>
                  <a:close/>
                </a:path>
                <a:path w="615315" h="173355">
                  <a:moveTo>
                    <a:pt x="209550" y="86359"/>
                  </a:moveTo>
                  <a:lnTo>
                    <a:pt x="206375" y="86359"/>
                  </a:lnTo>
                  <a:lnTo>
                    <a:pt x="203834" y="87629"/>
                  </a:lnTo>
                  <a:lnTo>
                    <a:pt x="201929" y="90804"/>
                  </a:lnTo>
                  <a:lnTo>
                    <a:pt x="200025" y="93345"/>
                  </a:lnTo>
                  <a:lnTo>
                    <a:pt x="199390" y="97154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854"/>
                  </a:lnTo>
                  <a:lnTo>
                    <a:pt x="201929" y="113029"/>
                  </a:lnTo>
                  <a:lnTo>
                    <a:pt x="203834" y="115570"/>
                  </a:lnTo>
                  <a:lnTo>
                    <a:pt x="206375" y="116839"/>
                  </a:lnTo>
                  <a:lnTo>
                    <a:pt x="209550" y="116839"/>
                  </a:lnTo>
                  <a:lnTo>
                    <a:pt x="212090" y="116839"/>
                  </a:lnTo>
                  <a:lnTo>
                    <a:pt x="214629" y="115570"/>
                  </a:lnTo>
                  <a:lnTo>
                    <a:pt x="217170" y="113029"/>
                  </a:lnTo>
                  <a:lnTo>
                    <a:pt x="219075" y="109854"/>
                  </a:lnTo>
                  <a:lnTo>
                    <a:pt x="219709" y="106045"/>
                  </a:lnTo>
                  <a:lnTo>
                    <a:pt x="219709" y="101600"/>
                  </a:lnTo>
                  <a:lnTo>
                    <a:pt x="219709" y="97154"/>
                  </a:lnTo>
                  <a:lnTo>
                    <a:pt x="219075" y="93345"/>
                  </a:lnTo>
                  <a:lnTo>
                    <a:pt x="217170" y="90804"/>
                  </a:lnTo>
                  <a:lnTo>
                    <a:pt x="214629" y="87629"/>
                  </a:lnTo>
                  <a:lnTo>
                    <a:pt x="212090" y="86359"/>
                  </a:lnTo>
                  <a:lnTo>
                    <a:pt x="209550" y="86359"/>
                  </a:lnTo>
                  <a:close/>
                </a:path>
                <a:path w="615315" h="173355">
                  <a:moveTo>
                    <a:pt x="0" y="36195"/>
                  </a:moveTo>
                  <a:lnTo>
                    <a:pt x="46354" y="36195"/>
                  </a:lnTo>
                  <a:lnTo>
                    <a:pt x="55879" y="71754"/>
                  </a:lnTo>
                  <a:lnTo>
                    <a:pt x="64770" y="36195"/>
                  </a:lnTo>
                  <a:lnTo>
                    <a:pt x="86995" y="36195"/>
                  </a:lnTo>
                  <a:lnTo>
                    <a:pt x="95884" y="71754"/>
                  </a:lnTo>
                  <a:lnTo>
                    <a:pt x="106045" y="36195"/>
                  </a:lnTo>
                  <a:lnTo>
                    <a:pt x="153670" y="36195"/>
                  </a:lnTo>
                  <a:lnTo>
                    <a:pt x="113029" y="170814"/>
                  </a:lnTo>
                  <a:lnTo>
                    <a:pt x="86995" y="170814"/>
                  </a:lnTo>
                  <a:lnTo>
                    <a:pt x="75565" y="133985"/>
                  </a:lnTo>
                  <a:lnTo>
                    <a:pt x="64770" y="170814"/>
                  </a:lnTo>
                  <a:lnTo>
                    <a:pt x="38734" y="170814"/>
                  </a:lnTo>
                  <a:lnTo>
                    <a:pt x="0" y="36195"/>
                  </a:lnTo>
                  <a:close/>
                </a:path>
                <a:path w="615315" h="173355">
                  <a:moveTo>
                    <a:pt x="346075" y="34925"/>
                  </a:moveTo>
                  <a:lnTo>
                    <a:pt x="352425" y="34925"/>
                  </a:lnTo>
                  <a:lnTo>
                    <a:pt x="358140" y="38100"/>
                  </a:lnTo>
                  <a:lnTo>
                    <a:pt x="361950" y="44450"/>
                  </a:lnTo>
                  <a:lnTo>
                    <a:pt x="366395" y="50164"/>
                  </a:lnTo>
                  <a:lnTo>
                    <a:pt x="368300" y="57784"/>
                  </a:lnTo>
                  <a:lnTo>
                    <a:pt x="368300" y="67309"/>
                  </a:lnTo>
                  <a:lnTo>
                    <a:pt x="368300" y="77470"/>
                  </a:lnTo>
                  <a:lnTo>
                    <a:pt x="366395" y="85089"/>
                  </a:lnTo>
                  <a:lnTo>
                    <a:pt x="361950" y="91439"/>
                  </a:lnTo>
                  <a:lnTo>
                    <a:pt x="358140" y="97154"/>
                  </a:lnTo>
                  <a:lnTo>
                    <a:pt x="353059" y="100329"/>
                  </a:lnTo>
                  <a:lnTo>
                    <a:pt x="346075" y="100329"/>
                  </a:lnTo>
                  <a:lnTo>
                    <a:pt x="339090" y="100329"/>
                  </a:lnTo>
                  <a:lnTo>
                    <a:pt x="332740" y="96520"/>
                  </a:lnTo>
                  <a:lnTo>
                    <a:pt x="327659" y="88264"/>
                  </a:lnTo>
                  <a:lnTo>
                    <a:pt x="324484" y="93345"/>
                  </a:lnTo>
                  <a:lnTo>
                    <a:pt x="321945" y="100329"/>
                  </a:lnTo>
                  <a:lnTo>
                    <a:pt x="320675" y="109220"/>
                  </a:lnTo>
                  <a:lnTo>
                    <a:pt x="320675" y="119379"/>
                  </a:lnTo>
                  <a:lnTo>
                    <a:pt x="320675" y="170814"/>
                  </a:lnTo>
                  <a:lnTo>
                    <a:pt x="273684" y="170814"/>
                  </a:lnTo>
                  <a:lnTo>
                    <a:pt x="273684" y="36195"/>
                  </a:lnTo>
                  <a:lnTo>
                    <a:pt x="320675" y="36195"/>
                  </a:lnTo>
                  <a:lnTo>
                    <a:pt x="320675" y="64770"/>
                  </a:lnTo>
                  <a:lnTo>
                    <a:pt x="323850" y="55245"/>
                  </a:lnTo>
                  <a:lnTo>
                    <a:pt x="327025" y="47625"/>
                  </a:lnTo>
                  <a:lnTo>
                    <a:pt x="331470" y="42545"/>
                  </a:lnTo>
                  <a:lnTo>
                    <a:pt x="335915" y="37464"/>
                  </a:lnTo>
                  <a:lnTo>
                    <a:pt x="340995" y="34925"/>
                  </a:lnTo>
                  <a:lnTo>
                    <a:pt x="346075" y="34925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216534" y="33654"/>
                  </a:lnTo>
                  <a:lnTo>
                    <a:pt x="222884" y="35559"/>
                  </a:lnTo>
                  <a:lnTo>
                    <a:pt x="252729" y="66675"/>
                  </a:lnTo>
                  <a:lnTo>
                    <a:pt x="259079" y="93345"/>
                  </a:lnTo>
                  <a:lnTo>
                    <a:pt x="259079" y="102870"/>
                  </a:lnTo>
                  <a:lnTo>
                    <a:pt x="259079" y="113029"/>
                  </a:lnTo>
                  <a:lnTo>
                    <a:pt x="245745" y="153035"/>
                  </a:lnTo>
                  <a:lnTo>
                    <a:pt x="209550" y="172719"/>
                  </a:lnTo>
                  <a:lnTo>
                    <a:pt x="202565" y="172085"/>
                  </a:lnTo>
                  <a:lnTo>
                    <a:pt x="168909" y="146685"/>
                  </a:lnTo>
                  <a:lnTo>
                    <a:pt x="159384" y="102870"/>
                  </a:lnTo>
                  <a:lnTo>
                    <a:pt x="160020" y="93345"/>
                  </a:lnTo>
                  <a:lnTo>
                    <a:pt x="173354" y="52704"/>
                  </a:lnTo>
                  <a:lnTo>
                    <a:pt x="183515" y="42545"/>
                  </a:lnTo>
                  <a:lnTo>
                    <a:pt x="189229" y="38100"/>
                  </a:lnTo>
                  <a:lnTo>
                    <a:pt x="195579" y="35559"/>
                  </a:lnTo>
                  <a:lnTo>
                    <a:pt x="202565" y="33654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502920" y="0"/>
                  </a:moveTo>
                  <a:lnTo>
                    <a:pt x="549909" y="0"/>
                  </a:lnTo>
                  <a:lnTo>
                    <a:pt x="549909" y="170814"/>
                  </a:lnTo>
                  <a:lnTo>
                    <a:pt x="494029" y="170814"/>
                  </a:lnTo>
                  <a:lnTo>
                    <a:pt x="485775" y="170179"/>
                  </a:lnTo>
                  <a:lnTo>
                    <a:pt x="449579" y="144144"/>
                  </a:lnTo>
                  <a:lnTo>
                    <a:pt x="440690" y="111125"/>
                  </a:lnTo>
                  <a:lnTo>
                    <a:pt x="440054" y="102234"/>
                  </a:lnTo>
                  <a:lnTo>
                    <a:pt x="440690" y="93345"/>
                  </a:lnTo>
                  <a:lnTo>
                    <a:pt x="441325" y="84454"/>
                  </a:lnTo>
                  <a:lnTo>
                    <a:pt x="443229" y="76200"/>
                  </a:lnTo>
                  <a:lnTo>
                    <a:pt x="468629" y="38100"/>
                  </a:lnTo>
                  <a:lnTo>
                    <a:pt x="476250" y="34925"/>
                  </a:lnTo>
                  <a:lnTo>
                    <a:pt x="485140" y="34925"/>
                  </a:lnTo>
                  <a:lnTo>
                    <a:pt x="488315" y="34925"/>
                  </a:lnTo>
                  <a:lnTo>
                    <a:pt x="492125" y="35559"/>
                  </a:lnTo>
                  <a:lnTo>
                    <a:pt x="495300" y="36829"/>
                  </a:lnTo>
                  <a:lnTo>
                    <a:pt x="499109" y="37464"/>
                  </a:lnTo>
                  <a:lnTo>
                    <a:pt x="501650" y="38734"/>
                  </a:lnTo>
                  <a:lnTo>
                    <a:pt x="502920" y="40004"/>
                  </a:lnTo>
                  <a:lnTo>
                    <a:pt x="502920" y="0"/>
                  </a:lnTo>
                  <a:close/>
                </a:path>
                <a:path w="615315" h="173355">
                  <a:moveTo>
                    <a:pt x="377190" y="0"/>
                  </a:moveTo>
                  <a:lnTo>
                    <a:pt x="424179" y="0"/>
                  </a:lnTo>
                  <a:lnTo>
                    <a:pt x="424179" y="170814"/>
                  </a:lnTo>
                  <a:lnTo>
                    <a:pt x="377190" y="170814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06918" y="5464301"/>
            <a:ext cx="2057400" cy="12573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School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focus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half-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marL="181610" marR="214629" algn="ctr">
              <a:lnSpc>
                <a:spcPts val="3460"/>
              </a:lnSpc>
              <a:spcBef>
                <a:spcPts val="15"/>
              </a:spcBef>
            </a:pPr>
            <a:r>
              <a:rPr sz="3000" dirty="0">
                <a:latin typeface="Arial MT"/>
                <a:cs typeface="Arial MT"/>
              </a:rPr>
              <a:t>Play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Your Part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BEEB8A85-EB25-2DB1-DBA6-1C8616AA2878}"/>
              </a:ext>
            </a:extLst>
          </p:cNvPr>
          <p:cNvSpPr txBox="1"/>
          <p:nvPr/>
        </p:nvSpPr>
        <p:spPr>
          <a:xfrm>
            <a:off x="7606791" y="1799715"/>
            <a:ext cx="2806065" cy="27508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098550" indent="1109345">
              <a:lnSpc>
                <a:spcPts val="1380"/>
              </a:lnSpc>
              <a:spcBef>
                <a:spcPts val="195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0" marR="149860" indent="-171450">
              <a:lnSpc>
                <a:spcPct val="958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properties, including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hardness,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Solubility, transparency,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0" marR="56515" indent="-171450">
              <a:lnSpc>
                <a:spcPts val="114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dissolve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form 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solution,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0" marR="5080" indent="-171450">
              <a:lnSpc>
                <a:spcPct val="953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solids,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separated, including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filtering,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sieving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evaporating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0" marR="38735" indent="-171450">
              <a:lnSpc>
                <a:spcPts val="115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reasons,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tests,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particular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materials,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including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metals,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018" cy="75571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58355" y="558799"/>
            <a:ext cx="3535679" cy="3989704"/>
            <a:chOff x="7158355" y="558799"/>
            <a:chExt cx="3535679" cy="39897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8355" y="1405254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020" y="558799"/>
              <a:ext cx="1517015" cy="18827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789" y="45084"/>
            <a:ext cx="1771650" cy="11709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9524"/>
            <a:ext cx="10307319" cy="7630033"/>
            <a:chOff x="0" y="9524"/>
            <a:chExt cx="10307319" cy="7630033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524"/>
              <a:ext cx="1639569" cy="2265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" y="6583679"/>
              <a:ext cx="1882775" cy="980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3080" y="4576444"/>
              <a:ext cx="2576830" cy="2695575"/>
            </a:xfrm>
            <a:custGeom>
              <a:avLst/>
              <a:gdLst/>
              <a:ahLst/>
              <a:cxnLst/>
              <a:rect l="l" t="t" r="r" b="b"/>
              <a:pathLst>
                <a:path w="2576830" h="2695575">
                  <a:moveTo>
                    <a:pt x="257683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0" y="2695575"/>
                  </a:lnTo>
                  <a:lnTo>
                    <a:pt x="2576830" y="2695575"/>
                  </a:lnTo>
                  <a:lnTo>
                    <a:pt x="2576830" y="2616200"/>
                  </a:lnTo>
                  <a:lnTo>
                    <a:pt x="257683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215" y="4354512"/>
              <a:ext cx="2577465" cy="2838132"/>
            </a:xfrm>
            <a:custGeom>
              <a:avLst/>
              <a:gdLst/>
              <a:ahLst/>
              <a:cxnLst/>
              <a:rect l="l" t="t" r="r" b="b"/>
              <a:pathLst>
                <a:path w="2577465" h="2696209">
                  <a:moveTo>
                    <a:pt x="2577465" y="0"/>
                  </a:moveTo>
                  <a:lnTo>
                    <a:pt x="0" y="0"/>
                  </a:lnTo>
                  <a:lnTo>
                    <a:pt x="0" y="2696210"/>
                  </a:lnTo>
                  <a:lnTo>
                    <a:pt x="2577465" y="2696210"/>
                  </a:lnTo>
                  <a:lnTo>
                    <a:pt x="257746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950" y="1027429"/>
              <a:ext cx="3465829" cy="35026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5037709"/>
              <a:ext cx="4286250" cy="2601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9019" y="1094104"/>
              <a:ext cx="3151504" cy="41236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5419" y="982344"/>
              <a:ext cx="2190114" cy="1085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9229" y="204469"/>
              <a:ext cx="2454275" cy="2171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59065" y="503554"/>
              <a:ext cx="2548254" cy="181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70" dirty="0"/>
              <a:t> </a:t>
            </a:r>
            <a:r>
              <a:rPr spc="-265" dirty="0"/>
              <a:t>5</a:t>
            </a:r>
            <a:r>
              <a:rPr spc="90" dirty="0"/>
              <a:t> </a:t>
            </a:r>
            <a:r>
              <a:rPr spc="-305" dirty="0"/>
              <a:t>Summer</a:t>
            </a:r>
            <a:r>
              <a:rPr spc="70" dirty="0"/>
              <a:t> </a:t>
            </a:r>
            <a:r>
              <a:rPr spc="-315" dirty="0"/>
              <a:t>2</a:t>
            </a:r>
            <a:r>
              <a:rPr spc="1075" dirty="0"/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7877" y="1289049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2270" y="1485909"/>
            <a:ext cx="1353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Fashion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Design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7945" y="1654700"/>
            <a:ext cx="2719070" cy="23221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0665" marR="5080" indent="-227965">
              <a:lnSpc>
                <a:spcPts val="126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visual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language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can </a:t>
            </a:r>
            <a:r>
              <a:rPr sz="1100" dirty="0">
                <a:latin typeface="Arial MT"/>
                <a:cs typeface="Arial MT"/>
              </a:rPr>
              <a:t>be used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communicate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personality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interests</a:t>
            </a:r>
            <a:endParaRPr sz="1100" dirty="0">
              <a:latin typeface="Arial MT"/>
              <a:cs typeface="Arial MT"/>
            </a:endParaRPr>
          </a:p>
          <a:p>
            <a:pPr marL="240665" marR="271780" indent="-227965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collaboratively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specific </a:t>
            </a:r>
            <a:r>
              <a:rPr sz="1100" dirty="0">
                <a:latin typeface="Arial MT"/>
                <a:cs typeface="Arial MT"/>
              </a:rPr>
              <a:t>design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brief</a:t>
            </a:r>
            <a:endParaRPr sz="1100" dirty="0">
              <a:latin typeface="Arial MT"/>
              <a:cs typeface="Arial MT"/>
            </a:endParaRPr>
          </a:p>
          <a:p>
            <a:pPr marL="240665" marR="5080" indent="-227965">
              <a:lnSpc>
                <a:spcPts val="125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Know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reviewed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modified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project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develops</a:t>
            </a:r>
            <a:endParaRPr sz="1100" dirty="0">
              <a:latin typeface="Arial MT"/>
              <a:cs typeface="Arial MT"/>
            </a:endParaRPr>
          </a:p>
          <a:p>
            <a:pPr marL="240665" marR="54610" indent="-227965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appealing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purposeful</a:t>
            </a:r>
            <a:endParaRPr sz="1100" dirty="0">
              <a:latin typeface="Arial MT"/>
              <a:cs typeface="Arial MT"/>
            </a:endParaRPr>
          </a:p>
          <a:p>
            <a:pPr marL="240665" marR="69850" indent="-227965">
              <a:lnSpc>
                <a:spcPts val="125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advertising,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words, </a:t>
            </a:r>
            <a:r>
              <a:rPr sz="1100" dirty="0">
                <a:latin typeface="Arial MT"/>
                <a:cs typeface="Arial MT"/>
              </a:rPr>
              <a:t>USP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packaging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product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an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identity</a:t>
            </a:r>
            <a:endParaRPr sz="1100" dirty="0">
              <a:latin typeface="Arial MT"/>
              <a:cs typeface="Arial MT"/>
            </a:endParaRPr>
          </a:p>
          <a:p>
            <a:pPr marL="240665" marR="161925" indent="-227965">
              <a:lnSpc>
                <a:spcPts val="126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communicate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spoken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visual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language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‘sell’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product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4198" y="1743201"/>
            <a:ext cx="3014345" cy="264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algn="ctr">
              <a:lnSpc>
                <a:spcPts val="141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3970">
              <a:lnSpc>
                <a:spcPts val="1395"/>
              </a:lnSpc>
            </a:pPr>
            <a:r>
              <a:rPr sz="1200" b="1" dirty="0">
                <a:latin typeface="Arial"/>
                <a:cs typeface="Arial"/>
              </a:rPr>
              <a:t>Christianity,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Church</a:t>
            </a:r>
            <a:endParaRPr sz="1200">
              <a:latin typeface="Arial"/>
              <a:cs typeface="Arial"/>
            </a:endParaRPr>
          </a:p>
          <a:p>
            <a:pPr marL="104139" indent="-90170">
              <a:lnSpc>
                <a:spcPts val="944"/>
              </a:lnSpc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Describe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what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Christians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mean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when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they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talk about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one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God</a:t>
            </a:r>
            <a:r>
              <a:rPr sz="800" spc="-25" dirty="0">
                <a:latin typeface="Arial MT"/>
                <a:cs typeface="Arial MT"/>
              </a:rPr>
              <a:t> in</a:t>
            </a:r>
            <a:endParaRPr sz="800">
              <a:latin typeface="Arial MT"/>
              <a:cs typeface="Arial MT"/>
            </a:endParaRPr>
          </a:p>
          <a:p>
            <a:pPr marL="103505">
              <a:lnSpc>
                <a:spcPct val="100000"/>
              </a:lnSpc>
              <a:spcBef>
                <a:spcPts val="35"/>
              </a:spcBef>
            </a:pPr>
            <a:r>
              <a:rPr sz="800" spc="-10" dirty="0">
                <a:latin typeface="Arial MT"/>
                <a:cs typeface="Arial MT"/>
              </a:rPr>
              <a:t>Trinity</a:t>
            </a:r>
            <a:endParaRPr sz="800">
              <a:latin typeface="Arial MT"/>
              <a:cs typeface="Arial MT"/>
            </a:endParaRPr>
          </a:p>
          <a:p>
            <a:pPr marL="104139" indent="-91440">
              <a:lnSpc>
                <a:spcPct val="100000"/>
              </a:lnSpc>
              <a:spcBef>
                <a:spcPts val="25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Identify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beliefs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contained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within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Apostle’s </a:t>
            </a:r>
            <a:r>
              <a:rPr sz="800" spc="-20" dirty="0">
                <a:latin typeface="Arial MT"/>
                <a:cs typeface="Arial MT"/>
              </a:rPr>
              <a:t>Creed</a:t>
            </a:r>
            <a:endParaRPr sz="800">
              <a:latin typeface="Arial MT"/>
              <a:cs typeface="Arial MT"/>
            </a:endParaRPr>
          </a:p>
          <a:p>
            <a:pPr marL="103505" marR="339725" indent="-90170">
              <a:lnSpc>
                <a:spcPct val="102499"/>
              </a:lnSpc>
              <a:spcBef>
                <a:spcPts val="25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why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Christian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community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(The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Church)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might </a:t>
            </a:r>
            <a:r>
              <a:rPr sz="800" dirty="0">
                <a:latin typeface="Arial MT"/>
                <a:cs typeface="Arial MT"/>
              </a:rPr>
              <a:t>want/need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agreed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statement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belief</a:t>
            </a:r>
            <a:endParaRPr sz="800">
              <a:latin typeface="Arial MT"/>
              <a:cs typeface="Arial MT"/>
            </a:endParaRPr>
          </a:p>
          <a:p>
            <a:pPr marL="103505" marR="168910" indent="-90170">
              <a:lnSpc>
                <a:spcPts val="1000"/>
              </a:lnSpc>
              <a:spcBef>
                <a:spcPts val="25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Describe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meaning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range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symbols</a:t>
            </a:r>
            <a:r>
              <a:rPr sz="800" spc="-20" dirty="0">
                <a:latin typeface="Arial MT"/>
                <a:cs typeface="Arial MT"/>
              </a:rPr>
              <a:t> that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used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Trinity</a:t>
            </a:r>
            <a:endParaRPr sz="800">
              <a:latin typeface="Arial MT"/>
              <a:cs typeface="Arial MT"/>
            </a:endParaRPr>
          </a:p>
          <a:p>
            <a:pPr marL="104139" indent="-91440">
              <a:lnSpc>
                <a:spcPts val="950"/>
              </a:lnSpc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Explain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how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symbols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unite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worldwide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Christian </a:t>
            </a:r>
            <a:r>
              <a:rPr sz="800" spc="-10" dirty="0">
                <a:latin typeface="Arial MT"/>
                <a:cs typeface="Arial MT"/>
              </a:rPr>
              <a:t>Church</a:t>
            </a:r>
            <a:endParaRPr sz="800">
              <a:latin typeface="Arial MT"/>
              <a:cs typeface="Arial MT"/>
            </a:endParaRPr>
          </a:p>
          <a:p>
            <a:pPr marL="103505" marR="240029" indent="-90170">
              <a:lnSpc>
                <a:spcPts val="1000"/>
              </a:lnSpc>
              <a:spcBef>
                <a:spcPts val="25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spc="-10" dirty="0">
                <a:latin typeface="Arial MT"/>
                <a:cs typeface="Arial MT"/>
              </a:rPr>
              <a:t>Describe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role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places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like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Taizé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where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Christians</a:t>
            </a:r>
            <a:r>
              <a:rPr sz="800" spc="-20" dirty="0">
                <a:latin typeface="Arial MT"/>
                <a:cs typeface="Arial MT"/>
              </a:rPr>
              <a:t> from </a:t>
            </a:r>
            <a:r>
              <a:rPr sz="800" dirty="0">
                <a:latin typeface="Arial MT"/>
                <a:cs typeface="Arial MT"/>
              </a:rPr>
              <a:t>different</a:t>
            </a:r>
            <a:r>
              <a:rPr sz="800" spc="-10" dirty="0">
                <a:latin typeface="Arial MT"/>
                <a:cs typeface="Arial MT"/>
              </a:rPr>
              <a:t> backgrounds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together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worship</a:t>
            </a:r>
            <a:endParaRPr sz="800">
              <a:latin typeface="Arial MT"/>
              <a:cs typeface="Arial MT"/>
            </a:endParaRPr>
          </a:p>
          <a:p>
            <a:pPr marL="104139" indent="-90170">
              <a:lnSpc>
                <a:spcPts val="950"/>
              </a:lnSpc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Consider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what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mean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by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sources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authority.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Give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examples</a:t>
            </a:r>
            <a:endParaRPr sz="800">
              <a:latin typeface="Arial MT"/>
              <a:cs typeface="Arial MT"/>
            </a:endParaRPr>
          </a:p>
          <a:p>
            <a:pPr marL="103505" marR="342900">
              <a:lnSpc>
                <a:spcPct val="103800"/>
              </a:lnSpc>
            </a:pPr>
            <a:r>
              <a:rPr sz="800" dirty="0">
                <a:latin typeface="Arial MT"/>
                <a:cs typeface="Arial MT"/>
              </a:rPr>
              <a:t>of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sources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authority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might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guide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individuals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and</a:t>
            </a:r>
            <a:r>
              <a:rPr sz="800" dirty="0">
                <a:latin typeface="Arial MT"/>
                <a:cs typeface="Arial MT"/>
              </a:rPr>
              <a:t> communities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–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value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these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guidance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life</a:t>
            </a:r>
            <a:endParaRPr sz="800">
              <a:latin typeface="Arial MT"/>
              <a:cs typeface="Arial MT"/>
            </a:endParaRPr>
          </a:p>
          <a:p>
            <a:pPr marL="104139" indent="-91440">
              <a:lnSpc>
                <a:spcPct val="100000"/>
              </a:lnSpc>
              <a:spcBef>
                <a:spcPts val="10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Discuss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different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responses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sources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authority</a:t>
            </a:r>
            <a:endParaRPr sz="800">
              <a:latin typeface="Arial MT"/>
              <a:cs typeface="Arial MT"/>
            </a:endParaRPr>
          </a:p>
          <a:p>
            <a:pPr marL="104139" indent="-91440">
              <a:lnSpc>
                <a:spcPct val="100000"/>
              </a:lnSpc>
              <a:spcBef>
                <a:spcPts val="50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Raise</a:t>
            </a:r>
            <a:r>
              <a:rPr sz="800" spc="-6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meaningful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questions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about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things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puzzle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them</a:t>
            </a:r>
            <a:endParaRPr sz="800">
              <a:latin typeface="Arial MT"/>
              <a:cs typeface="Arial MT"/>
            </a:endParaRPr>
          </a:p>
          <a:p>
            <a:pPr marL="103505" marR="78740" indent="-90170">
              <a:lnSpc>
                <a:spcPts val="1000"/>
              </a:lnSpc>
              <a:spcBef>
                <a:spcPts val="25"/>
              </a:spcBef>
              <a:buSzPct val="87500"/>
              <a:buFont typeface="Symbol"/>
              <a:buChar char=""/>
              <a:tabLst>
                <a:tab pos="104139" algn="l"/>
              </a:tabLst>
            </a:pPr>
            <a:r>
              <a:rPr sz="800" dirty="0">
                <a:latin typeface="Arial MT"/>
                <a:cs typeface="Arial MT"/>
              </a:rPr>
              <a:t>Differentiate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between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questions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can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answered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factually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those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have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range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of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answers,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including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personal </a:t>
            </a:r>
            <a:r>
              <a:rPr sz="800" dirty="0">
                <a:latin typeface="Arial MT"/>
                <a:cs typeface="Arial MT"/>
              </a:rPr>
              <a:t>beliefs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values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36501" y="5281185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17124" y="5385324"/>
            <a:ext cx="4213352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570" algn="l"/>
                <a:tab pos="243204" algn="l"/>
              </a:tabLst>
            </a:pPr>
            <a:r>
              <a:rPr lang="en-GB" sz="1100" b="1" u="sng" spc="-10" dirty="0">
                <a:latin typeface="Arial"/>
                <a:cs typeface="Arial"/>
              </a:rPr>
              <a:t>Animation</a:t>
            </a:r>
            <a:r>
              <a:rPr lang="en-GB" sz="1100" b="1" spc="-10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understand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history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animation</a:t>
            </a:r>
            <a:r>
              <a:rPr lang="en-GB" sz="1100" spc="-10" dirty="0">
                <a:latin typeface="Arial MT"/>
                <a:cs typeface="Arial MT"/>
              </a:rPr>
              <a:t> </a:t>
            </a:r>
          </a:p>
          <a:p>
            <a:pPr marL="242570" indent="-22987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5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create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my</a:t>
            </a:r>
            <a:r>
              <a:rPr lang="en-US" sz="1100" spc="-3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own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19th</a:t>
            </a:r>
            <a:r>
              <a:rPr lang="en-US" sz="1100" spc="-3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century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animation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spc="-25" dirty="0">
                <a:latin typeface="Arial MT"/>
                <a:cs typeface="Arial MT"/>
              </a:rPr>
              <a:t>toy</a:t>
            </a:r>
            <a:endParaRPr lang="en-US" sz="11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3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take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photos</a:t>
            </a:r>
            <a:r>
              <a:rPr lang="en-US" sz="1100" spc="-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of</a:t>
            </a:r>
            <a:r>
              <a:rPr lang="en-US" sz="1100" spc="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an</a:t>
            </a:r>
            <a:r>
              <a:rPr lang="en-US" sz="1100" spc="-30" dirty="0">
                <a:latin typeface="Arial MT"/>
                <a:cs typeface="Arial MT"/>
              </a:rPr>
              <a:t> </a:t>
            </a:r>
            <a:r>
              <a:rPr lang="en-US" sz="1100" spc="-10" dirty="0">
                <a:latin typeface="Arial MT"/>
                <a:cs typeface="Arial MT"/>
              </a:rPr>
              <a:t>object</a:t>
            </a:r>
            <a:endParaRPr lang="en-US" sz="1100" dirty="0">
              <a:latin typeface="Arial MT"/>
              <a:cs typeface="Arial MT"/>
            </a:endParaRPr>
          </a:p>
          <a:p>
            <a:pPr marL="242570" indent="-229870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make</a:t>
            </a:r>
            <a:r>
              <a:rPr lang="en-US" sz="1100" spc="-3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small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changes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my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object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between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each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spc="-10" dirty="0">
                <a:latin typeface="Arial MT"/>
                <a:cs typeface="Arial MT"/>
              </a:rPr>
              <a:t>photo</a:t>
            </a:r>
            <a:endParaRPr lang="en-US" sz="1100" dirty="0">
              <a:latin typeface="Arial MT"/>
              <a:cs typeface="Arial MT"/>
            </a:endParaRPr>
          </a:p>
          <a:p>
            <a:pPr marL="242570" marR="69850" indent="-228600">
              <a:lnSpc>
                <a:spcPts val="1260"/>
              </a:lnSpc>
              <a:spcBef>
                <a:spcPts val="6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be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able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5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follow</a:t>
            </a:r>
            <a:r>
              <a:rPr lang="en-US" sz="1100" spc="-5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the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steps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in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using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an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editing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piece</a:t>
            </a:r>
            <a:r>
              <a:rPr lang="en-US" sz="1100" spc="-25" dirty="0">
                <a:latin typeface="Arial MT"/>
                <a:cs typeface="Arial MT"/>
              </a:rPr>
              <a:t> of </a:t>
            </a:r>
            <a:r>
              <a:rPr lang="en-US" sz="1100" spc="-10" dirty="0">
                <a:latin typeface="Arial MT"/>
                <a:cs typeface="Arial MT"/>
              </a:rPr>
              <a:t>software.</a:t>
            </a:r>
          </a:p>
          <a:p>
            <a:pPr marL="240029" marR="5080" indent="-227965">
              <a:lnSpc>
                <a:spcPts val="1250"/>
              </a:lnSpc>
              <a:spcBef>
                <a:spcPts val="200"/>
              </a:spcBef>
              <a:buFont typeface="Symbol"/>
              <a:buChar char=""/>
              <a:tabLst>
                <a:tab pos="240665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plan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stop</a:t>
            </a:r>
            <a:r>
              <a:rPr lang="en-US" sz="1100" spc="-3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motion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video,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thinking</a:t>
            </a:r>
            <a:r>
              <a:rPr lang="en-US" sz="1100" spc="-2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about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characters</a:t>
            </a:r>
            <a:r>
              <a:rPr lang="en-US" sz="1100" spc="-3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25" dirty="0">
                <a:latin typeface="Arial MT"/>
                <a:cs typeface="Arial MT"/>
              </a:rPr>
              <a:t> </a:t>
            </a:r>
            <a:r>
              <a:rPr lang="en-US" sz="1100" spc="-10" dirty="0">
                <a:latin typeface="Arial MT"/>
                <a:cs typeface="Arial MT"/>
              </a:rPr>
              <a:t>create </a:t>
            </a:r>
            <a:r>
              <a:rPr lang="en-US" sz="1100" dirty="0">
                <a:latin typeface="Arial MT"/>
                <a:cs typeface="Arial MT"/>
              </a:rPr>
              <a:t>a</a:t>
            </a:r>
            <a:r>
              <a:rPr lang="en-US" sz="1100" spc="-1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stop</a:t>
            </a:r>
            <a:r>
              <a:rPr lang="en-US" sz="1100" spc="-4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motion</a:t>
            </a:r>
            <a:r>
              <a:rPr lang="en-US" sz="1100" spc="-10" dirty="0">
                <a:latin typeface="Arial MT"/>
                <a:cs typeface="Arial MT"/>
              </a:rPr>
              <a:t> animation</a:t>
            </a:r>
            <a:endParaRPr lang="en-US" sz="1100" dirty="0">
              <a:latin typeface="Arial MT"/>
              <a:cs typeface="Arial MT"/>
            </a:endParaRPr>
          </a:p>
          <a:p>
            <a:pPr marL="240029" indent="-227965">
              <a:lnSpc>
                <a:spcPts val="1310"/>
              </a:lnSpc>
              <a:buFont typeface="Symbol"/>
              <a:buChar char=""/>
              <a:tabLst>
                <a:tab pos="240029" algn="l"/>
                <a:tab pos="240665" algn="l"/>
              </a:tabLst>
            </a:pPr>
            <a:r>
              <a:rPr lang="en-US" sz="1100" dirty="0">
                <a:latin typeface="Arial MT"/>
                <a:cs typeface="Arial MT"/>
              </a:rPr>
              <a:t>To</a:t>
            </a:r>
            <a:r>
              <a:rPr lang="en-US" sz="1100" spc="-3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edit</a:t>
            </a:r>
            <a:r>
              <a:rPr lang="en-US" sz="1100" spc="-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and</a:t>
            </a:r>
            <a:r>
              <a:rPr lang="en-US" sz="1100" spc="-35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assess</a:t>
            </a:r>
            <a:r>
              <a:rPr lang="en-US" sz="1100" spc="-1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stop</a:t>
            </a:r>
            <a:r>
              <a:rPr lang="en-US" sz="1100" spc="-50" dirty="0">
                <a:latin typeface="Arial MT"/>
                <a:cs typeface="Arial MT"/>
              </a:rPr>
              <a:t> </a:t>
            </a:r>
            <a:r>
              <a:rPr lang="en-US" sz="1100" dirty="0">
                <a:latin typeface="Arial MT"/>
                <a:cs typeface="Arial MT"/>
              </a:rPr>
              <a:t>motion</a:t>
            </a:r>
            <a:r>
              <a:rPr lang="en-US" sz="1100" spc="-10" dirty="0">
                <a:latin typeface="Arial MT"/>
                <a:cs typeface="Arial MT"/>
              </a:rPr>
              <a:t> animation</a:t>
            </a:r>
            <a:endParaRPr lang="en-US" sz="1100" dirty="0">
              <a:latin typeface="Arial MT"/>
              <a:cs typeface="Arial MT"/>
            </a:endParaRPr>
          </a:p>
          <a:p>
            <a:pPr marL="13970" marR="69850">
              <a:lnSpc>
                <a:spcPts val="1260"/>
              </a:lnSpc>
              <a:spcBef>
                <a:spcPts val="65"/>
              </a:spcBef>
              <a:tabLst>
                <a:tab pos="242570" algn="l"/>
                <a:tab pos="243204" algn="l"/>
              </a:tabLst>
            </a:pPr>
            <a:endParaRPr lang="en-US" sz="11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endParaRPr sz="110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25078" y="1641093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87208" y="1991613"/>
            <a:ext cx="2779395" cy="16681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60400">
              <a:lnSpc>
                <a:spcPts val="1260"/>
              </a:lnSpc>
              <a:spcBef>
                <a:spcPts val="19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Respecting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Ourselves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Others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Families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Friendships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05"/>
              </a:lnSpc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Safe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Relationships</a:t>
            </a:r>
            <a:endParaRPr sz="1100">
              <a:latin typeface="Arial MT"/>
              <a:cs typeface="Arial MT"/>
            </a:endParaRPr>
          </a:p>
          <a:p>
            <a:pPr marL="12700" marR="90170" indent="105410">
              <a:lnSpc>
                <a:spcPct val="95900"/>
              </a:lnSpc>
              <a:spcBef>
                <a:spcPts val="100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Expressing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opinions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respecting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other </a:t>
            </a:r>
            <a:r>
              <a:rPr sz="1100" dirty="0">
                <a:latin typeface="Arial MT"/>
                <a:cs typeface="Arial MT"/>
              </a:rPr>
              <a:t>points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view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including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discussing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topical issues.</a:t>
            </a:r>
            <a:endParaRPr sz="1100">
              <a:latin typeface="Arial MT"/>
              <a:cs typeface="Arial MT"/>
            </a:endParaRPr>
          </a:p>
          <a:p>
            <a:pPr marL="12700" marR="5080" indent="105410">
              <a:lnSpc>
                <a:spcPts val="1260"/>
              </a:lnSpc>
              <a:spcBef>
                <a:spcPts val="120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Attraction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others;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romantic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relationships; </a:t>
            </a:r>
            <a:r>
              <a:rPr sz="1100" dirty="0">
                <a:latin typeface="Arial MT"/>
                <a:cs typeface="Arial MT"/>
              </a:rPr>
              <a:t>civil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partnerships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marriage.</a:t>
            </a:r>
            <a:endParaRPr sz="1100">
              <a:latin typeface="Arial MT"/>
              <a:cs typeface="Arial MT"/>
            </a:endParaRPr>
          </a:p>
          <a:p>
            <a:pPr marL="12700" marR="337820" indent="105410">
              <a:lnSpc>
                <a:spcPts val="1260"/>
              </a:lnSpc>
              <a:spcBef>
                <a:spcPts val="80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Recognising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managing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pressure; </a:t>
            </a:r>
            <a:r>
              <a:rPr sz="1100" dirty="0">
                <a:latin typeface="Arial MT"/>
                <a:cs typeface="Arial MT"/>
              </a:rPr>
              <a:t>consent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situations.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7208" y="3787520"/>
            <a:ext cx="1027430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Meet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Brain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753350" y="4882179"/>
            <a:ext cx="2724785" cy="2687955"/>
            <a:chOff x="7753350" y="4882179"/>
            <a:chExt cx="2724785" cy="268795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53350" y="4882179"/>
              <a:ext cx="2724784" cy="268752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827645" y="5629401"/>
              <a:ext cx="45085" cy="1570990"/>
            </a:xfrm>
            <a:custGeom>
              <a:avLst/>
              <a:gdLst/>
              <a:ahLst/>
              <a:cxnLst/>
              <a:rect l="l" t="t" r="r" b="b"/>
              <a:pathLst>
                <a:path w="45084" h="1570990">
                  <a:moveTo>
                    <a:pt x="44704" y="1541830"/>
                  </a:moveTo>
                  <a:lnTo>
                    <a:pt x="42545" y="1536522"/>
                  </a:lnTo>
                  <a:lnTo>
                    <a:pt x="33782" y="1527708"/>
                  </a:lnTo>
                  <a:lnTo>
                    <a:pt x="28575" y="1525511"/>
                  </a:lnTo>
                  <a:lnTo>
                    <a:pt x="16129" y="1525511"/>
                  </a:lnTo>
                  <a:lnTo>
                    <a:pt x="10922" y="1527708"/>
                  </a:lnTo>
                  <a:lnTo>
                    <a:pt x="2159" y="1536522"/>
                  </a:lnTo>
                  <a:lnTo>
                    <a:pt x="0" y="1541830"/>
                  </a:lnTo>
                  <a:lnTo>
                    <a:pt x="0" y="1554314"/>
                  </a:lnTo>
                  <a:lnTo>
                    <a:pt x="2159" y="1559648"/>
                  </a:lnTo>
                  <a:lnTo>
                    <a:pt x="6604" y="1564043"/>
                  </a:lnTo>
                  <a:lnTo>
                    <a:pt x="10922" y="1568450"/>
                  </a:lnTo>
                  <a:lnTo>
                    <a:pt x="16129" y="1570659"/>
                  </a:lnTo>
                  <a:lnTo>
                    <a:pt x="28575" y="1570659"/>
                  </a:lnTo>
                  <a:lnTo>
                    <a:pt x="33782" y="1568450"/>
                  </a:lnTo>
                  <a:lnTo>
                    <a:pt x="38100" y="1564043"/>
                  </a:lnTo>
                  <a:lnTo>
                    <a:pt x="42545" y="1559648"/>
                  </a:lnTo>
                  <a:lnTo>
                    <a:pt x="44704" y="1554314"/>
                  </a:lnTo>
                  <a:lnTo>
                    <a:pt x="44704" y="1548053"/>
                  </a:lnTo>
                  <a:lnTo>
                    <a:pt x="44704" y="1541830"/>
                  </a:lnTo>
                  <a:close/>
                </a:path>
                <a:path w="45084" h="1570990">
                  <a:moveTo>
                    <a:pt x="44704" y="1238554"/>
                  </a:moveTo>
                  <a:lnTo>
                    <a:pt x="42545" y="1233246"/>
                  </a:lnTo>
                  <a:lnTo>
                    <a:pt x="33782" y="1224432"/>
                  </a:lnTo>
                  <a:lnTo>
                    <a:pt x="28575" y="1222235"/>
                  </a:lnTo>
                  <a:lnTo>
                    <a:pt x="16129" y="1222235"/>
                  </a:lnTo>
                  <a:lnTo>
                    <a:pt x="10922" y="1224432"/>
                  </a:lnTo>
                  <a:lnTo>
                    <a:pt x="2159" y="1233246"/>
                  </a:lnTo>
                  <a:lnTo>
                    <a:pt x="0" y="1238554"/>
                  </a:lnTo>
                  <a:lnTo>
                    <a:pt x="0" y="1251038"/>
                  </a:lnTo>
                  <a:lnTo>
                    <a:pt x="2159" y="1256372"/>
                  </a:lnTo>
                  <a:lnTo>
                    <a:pt x="6604" y="1260767"/>
                  </a:lnTo>
                  <a:lnTo>
                    <a:pt x="10922" y="1265174"/>
                  </a:lnTo>
                  <a:lnTo>
                    <a:pt x="16129" y="1267383"/>
                  </a:lnTo>
                  <a:lnTo>
                    <a:pt x="28575" y="1267383"/>
                  </a:lnTo>
                  <a:lnTo>
                    <a:pt x="33782" y="1265174"/>
                  </a:lnTo>
                  <a:lnTo>
                    <a:pt x="38100" y="1260767"/>
                  </a:lnTo>
                  <a:lnTo>
                    <a:pt x="42545" y="1256372"/>
                  </a:lnTo>
                  <a:lnTo>
                    <a:pt x="44704" y="1251038"/>
                  </a:lnTo>
                  <a:lnTo>
                    <a:pt x="44704" y="1244777"/>
                  </a:lnTo>
                  <a:lnTo>
                    <a:pt x="44704" y="1238554"/>
                  </a:lnTo>
                  <a:close/>
                </a:path>
                <a:path w="45084" h="1570990">
                  <a:moveTo>
                    <a:pt x="44704" y="932230"/>
                  </a:moveTo>
                  <a:lnTo>
                    <a:pt x="42545" y="926922"/>
                  </a:lnTo>
                  <a:lnTo>
                    <a:pt x="33782" y="918108"/>
                  </a:lnTo>
                  <a:lnTo>
                    <a:pt x="28575" y="915911"/>
                  </a:lnTo>
                  <a:lnTo>
                    <a:pt x="16129" y="915911"/>
                  </a:lnTo>
                  <a:lnTo>
                    <a:pt x="10922" y="918108"/>
                  </a:lnTo>
                  <a:lnTo>
                    <a:pt x="2159" y="926922"/>
                  </a:lnTo>
                  <a:lnTo>
                    <a:pt x="0" y="932230"/>
                  </a:lnTo>
                  <a:lnTo>
                    <a:pt x="0" y="944714"/>
                  </a:lnTo>
                  <a:lnTo>
                    <a:pt x="2159" y="950048"/>
                  </a:lnTo>
                  <a:lnTo>
                    <a:pt x="6604" y="954443"/>
                  </a:lnTo>
                  <a:lnTo>
                    <a:pt x="10922" y="958850"/>
                  </a:lnTo>
                  <a:lnTo>
                    <a:pt x="16129" y="961059"/>
                  </a:lnTo>
                  <a:lnTo>
                    <a:pt x="28575" y="961059"/>
                  </a:lnTo>
                  <a:lnTo>
                    <a:pt x="33782" y="958850"/>
                  </a:lnTo>
                  <a:lnTo>
                    <a:pt x="38100" y="954443"/>
                  </a:lnTo>
                  <a:lnTo>
                    <a:pt x="42545" y="950048"/>
                  </a:lnTo>
                  <a:lnTo>
                    <a:pt x="44704" y="944714"/>
                  </a:lnTo>
                  <a:lnTo>
                    <a:pt x="44704" y="938453"/>
                  </a:lnTo>
                  <a:lnTo>
                    <a:pt x="44704" y="932230"/>
                  </a:lnTo>
                  <a:close/>
                </a:path>
                <a:path w="45084" h="1570990">
                  <a:moveTo>
                    <a:pt x="44704" y="627380"/>
                  </a:moveTo>
                  <a:lnTo>
                    <a:pt x="42545" y="622173"/>
                  </a:lnTo>
                  <a:lnTo>
                    <a:pt x="38100" y="617728"/>
                  </a:lnTo>
                  <a:lnTo>
                    <a:pt x="33782" y="613283"/>
                  </a:lnTo>
                  <a:lnTo>
                    <a:pt x="28575" y="611124"/>
                  </a:lnTo>
                  <a:lnTo>
                    <a:pt x="16129" y="611124"/>
                  </a:lnTo>
                  <a:lnTo>
                    <a:pt x="10922" y="613283"/>
                  </a:lnTo>
                  <a:lnTo>
                    <a:pt x="6604" y="617728"/>
                  </a:lnTo>
                  <a:lnTo>
                    <a:pt x="2159" y="622173"/>
                  </a:lnTo>
                  <a:lnTo>
                    <a:pt x="0" y="627380"/>
                  </a:lnTo>
                  <a:lnTo>
                    <a:pt x="0" y="639953"/>
                  </a:lnTo>
                  <a:lnTo>
                    <a:pt x="2159" y="645287"/>
                  </a:lnTo>
                  <a:lnTo>
                    <a:pt x="6604" y="649605"/>
                  </a:lnTo>
                  <a:lnTo>
                    <a:pt x="10922" y="654050"/>
                  </a:lnTo>
                  <a:lnTo>
                    <a:pt x="16129" y="656209"/>
                  </a:lnTo>
                  <a:lnTo>
                    <a:pt x="28575" y="656209"/>
                  </a:lnTo>
                  <a:lnTo>
                    <a:pt x="33782" y="654050"/>
                  </a:lnTo>
                  <a:lnTo>
                    <a:pt x="38100" y="649605"/>
                  </a:lnTo>
                  <a:lnTo>
                    <a:pt x="42545" y="645287"/>
                  </a:lnTo>
                  <a:lnTo>
                    <a:pt x="44704" y="639953"/>
                  </a:lnTo>
                  <a:lnTo>
                    <a:pt x="44704" y="633603"/>
                  </a:lnTo>
                  <a:lnTo>
                    <a:pt x="44704" y="627380"/>
                  </a:lnTo>
                  <a:close/>
                </a:path>
                <a:path w="45084" h="1570990">
                  <a:moveTo>
                    <a:pt x="44704" y="322580"/>
                  </a:moveTo>
                  <a:lnTo>
                    <a:pt x="42545" y="317373"/>
                  </a:lnTo>
                  <a:lnTo>
                    <a:pt x="38100" y="312940"/>
                  </a:lnTo>
                  <a:lnTo>
                    <a:pt x="33782" y="308483"/>
                  </a:lnTo>
                  <a:lnTo>
                    <a:pt x="28575" y="306324"/>
                  </a:lnTo>
                  <a:lnTo>
                    <a:pt x="16129" y="306324"/>
                  </a:lnTo>
                  <a:lnTo>
                    <a:pt x="10922" y="308483"/>
                  </a:lnTo>
                  <a:lnTo>
                    <a:pt x="6604" y="312940"/>
                  </a:lnTo>
                  <a:lnTo>
                    <a:pt x="2159" y="317373"/>
                  </a:lnTo>
                  <a:lnTo>
                    <a:pt x="0" y="322580"/>
                  </a:lnTo>
                  <a:lnTo>
                    <a:pt x="0" y="335153"/>
                  </a:lnTo>
                  <a:lnTo>
                    <a:pt x="2159" y="340487"/>
                  </a:lnTo>
                  <a:lnTo>
                    <a:pt x="6604" y="344805"/>
                  </a:lnTo>
                  <a:lnTo>
                    <a:pt x="10922" y="349250"/>
                  </a:lnTo>
                  <a:lnTo>
                    <a:pt x="16129" y="351409"/>
                  </a:lnTo>
                  <a:lnTo>
                    <a:pt x="28575" y="351409"/>
                  </a:lnTo>
                  <a:lnTo>
                    <a:pt x="33782" y="349250"/>
                  </a:lnTo>
                  <a:lnTo>
                    <a:pt x="38100" y="344805"/>
                  </a:lnTo>
                  <a:lnTo>
                    <a:pt x="42545" y="340487"/>
                  </a:lnTo>
                  <a:lnTo>
                    <a:pt x="44704" y="335153"/>
                  </a:lnTo>
                  <a:lnTo>
                    <a:pt x="44704" y="328803"/>
                  </a:lnTo>
                  <a:lnTo>
                    <a:pt x="44704" y="322580"/>
                  </a:lnTo>
                  <a:close/>
                </a:path>
                <a:path w="45084" h="1570990">
                  <a:moveTo>
                    <a:pt x="44704" y="16256"/>
                  </a:moveTo>
                  <a:lnTo>
                    <a:pt x="42545" y="11049"/>
                  </a:lnTo>
                  <a:lnTo>
                    <a:pt x="38100" y="6604"/>
                  </a:lnTo>
                  <a:lnTo>
                    <a:pt x="33782" y="2159"/>
                  </a:lnTo>
                  <a:lnTo>
                    <a:pt x="28575" y="0"/>
                  </a:lnTo>
                  <a:lnTo>
                    <a:pt x="16129" y="0"/>
                  </a:lnTo>
                  <a:lnTo>
                    <a:pt x="10922" y="2159"/>
                  </a:lnTo>
                  <a:lnTo>
                    <a:pt x="6604" y="6604"/>
                  </a:lnTo>
                  <a:lnTo>
                    <a:pt x="2159" y="11049"/>
                  </a:lnTo>
                  <a:lnTo>
                    <a:pt x="0" y="16256"/>
                  </a:lnTo>
                  <a:lnTo>
                    <a:pt x="0" y="28829"/>
                  </a:lnTo>
                  <a:lnTo>
                    <a:pt x="2159" y="34163"/>
                  </a:lnTo>
                  <a:lnTo>
                    <a:pt x="6604" y="38481"/>
                  </a:lnTo>
                  <a:lnTo>
                    <a:pt x="10922" y="42926"/>
                  </a:lnTo>
                  <a:lnTo>
                    <a:pt x="16129" y="45085"/>
                  </a:lnTo>
                  <a:lnTo>
                    <a:pt x="28575" y="45085"/>
                  </a:lnTo>
                  <a:lnTo>
                    <a:pt x="33782" y="42926"/>
                  </a:lnTo>
                  <a:lnTo>
                    <a:pt x="38100" y="38481"/>
                  </a:lnTo>
                  <a:lnTo>
                    <a:pt x="42545" y="34163"/>
                  </a:lnTo>
                  <a:lnTo>
                    <a:pt x="44704" y="28829"/>
                  </a:lnTo>
                  <a:lnTo>
                    <a:pt x="44704" y="22479"/>
                  </a:lnTo>
                  <a:lnTo>
                    <a:pt x="44704" y="16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35551" y="5290876"/>
            <a:ext cx="2596515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algn="ctr">
              <a:lnSpc>
                <a:spcPts val="141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b="1" dirty="0">
                <a:latin typeface="Arial"/>
                <a:cs typeface="Arial"/>
              </a:rPr>
              <a:t>Spanish</a:t>
            </a:r>
            <a:r>
              <a:rPr sz="1200" b="1" spc="-15" dirty="0">
                <a:latin typeface="Arial"/>
                <a:cs typeface="Arial"/>
              </a:rPr>
              <a:t> </a:t>
            </a:r>
            <a:endParaRPr sz="1000" dirty="0">
              <a:latin typeface="Tahoma"/>
              <a:cs typeface="Tahoma"/>
            </a:endParaRPr>
          </a:p>
          <a:p>
            <a:pPr marL="241300" marR="256540">
              <a:lnSpc>
                <a:spcPts val="1180"/>
              </a:lnSpc>
              <a:spcBef>
                <a:spcPts val="65"/>
              </a:spcBef>
            </a:pPr>
            <a:r>
              <a:rPr sz="1000" spc="-10" dirty="0">
                <a:latin typeface="Tahoma"/>
                <a:cs typeface="Tahoma"/>
              </a:rPr>
              <a:t>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Phonics 3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652" y="4384434"/>
            <a:ext cx="266745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/>
              <a:t>Invasion games</a:t>
            </a:r>
          </a:p>
          <a:p>
            <a:r>
              <a:rPr lang="en-GB" sz="1100" dirty="0"/>
              <a:t> To recap on passing and dribbling skills</a:t>
            </a:r>
          </a:p>
          <a:p>
            <a:r>
              <a:rPr lang="en-GB" sz="1100" dirty="0"/>
              <a:t>To be able to use the correct technique for passing and moving with the ball.</a:t>
            </a:r>
          </a:p>
          <a:p>
            <a:r>
              <a:rPr lang="en-GB" sz="1100" dirty="0"/>
              <a:t>To be able to select the most appropriate pass within a game</a:t>
            </a:r>
          </a:p>
          <a:p>
            <a:r>
              <a:rPr lang="en-GB" sz="1100" dirty="0"/>
              <a:t>To be able to adopt different roles within a game (attacker/defender)</a:t>
            </a:r>
          </a:p>
          <a:p>
            <a:endParaRPr lang="en-GB" sz="1200" b="1" u="sng" dirty="0"/>
          </a:p>
          <a:p>
            <a:r>
              <a:rPr lang="en-GB" sz="1200" b="1" u="sng" dirty="0"/>
              <a:t>Strike &amp; Field </a:t>
            </a:r>
          </a:p>
          <a:p>
            <a:r>
              <a:rPr lang="en-GB" sz="1100" dirty="0"/>
              <a:t>Children can catch whilst on the move form point to point</a:t>
            </a:r>
          </a:p>
          <a:p>
            <a:r>
              <a:rPr lang="en-GB" sz="1100" dirty="0"/>
              <a:t>Children can throw accurately</a:t>
            </a:r>
          </a:p>
          <a:p>
            <a:r>
              <a:rPr lang="en-GB" sz="1100" dirty="0"/>
              <a:t>Children can dodge a ball whilst in the move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018" cy="75571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58355" y="561974"/>
            <a:ext cx="3535679" cy="3989704"/>
            <a:chOff x="7158355" y="561974"/>
            <a:chExt cx="3535679" cy="39897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8355" y="1408429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020" y="561974"/>
              <a:ext cx="1517015" cy="18827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789" y="48259"/>
            <a:ext cx="1771650" cy="11709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7045" y="4579619"/>
            <a:ext cx="62865" cy="2695575"/>
          </a:xfrm>
          <a:custGeom>
            <a:avLst/>
            <a:gdLst/>
            <a:ahLst/>
            <a:cxnLst/>
            <a:rect l="l" t="t" r="r" b="b"/>
            <a:pathLst>
              <a:path w="62864" h="2695575">
                <a:moveTo>
                  <a:pt x="62865" y="0"/>
                </a:moveTo>
                <a:lnTo>
                  <a:pt x="0" y="0"/>
                </a:lnTo>
                <a:lnTo>
                  <a:pt x="0" y="2616200"/>
                </a:lnTo>
                <a:lnTo>
                  <a:pt x="0" y="2695575"/>
                </a:lnTo>
                <a:lnTo>
                  <a:pt x="62865" y="2695575"/>
                </a:lnTo>
                <a:lnTo>
                  <a:pt x="62865" y="2616200"/>
                </a:lnTo>
                <a:lnTo>
                  <a:pt x="62865" y="0"/>
                </a:lnTo>
                <a:close/>
              </a:path>
            </a:pathLst>
          </a:custGeom>
          <a:solidFill>
            <a:srgbClr val="F4B8B3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950" y="1030604"/>
            <a:ext cx="3465829" cy="35026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500" y="6586852"/>
            <a:ext cx="1882775" cy="9804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699"/>
            <a:ext cx="1639569" cy="226504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329940" y="985519"/>
            <a:ext cx="5395595" cy="6405880"/>
            <a:chOff x="3329940" y="985519"/>
            <a:chExt cx="5395595" cy="640588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9940" y="5033009"/>
              <a:ext cx="4286250" cy="23583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20" y="1097279"/>
              <a:ext cx="3151504" cy="3935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5420" y="985519"/>
              <a:ext cx="2190114" cy="10858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09230" y="207644"/>
            <a:ext cx="2454275" cy="2171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59065" y="506729"/>
            <a:ext cx="2548254" cy="18160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8720455" y="807719"/>
            <a:ext cx="621665" cy="179070"/>
            <a:chOff x="8720455" y="807719"/>
            <a:chExt cx="621665" cy="179070"/>
          </a:xfrm>
        </p:grpSpPr>
        <p:sp>
          <p:nvSpPr>
            <p:cNvPr id="18" name="object 18"/>
            <p:cNvSpPr/>
            <p:nvPr/>
          </p:nvSpPr>
          <p:spPr>
            <a:xfrm>
              <a:off x="8723630" y="810894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3630" y="810894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Year</a:t>
            </a:r>
            <a:r>
              <a:rPr spc="-195" dirty="0"/>
              <a:t> </a:t>
            </a:r>
            <a:r>
              <a:rPr spc="-150" dirty="0"/>
              <a:t>5</a:t>
            </a:r>
            <a:r>
              <a:rPr spc="-185" dirty="0"/>
              <a:t> </a:t>
            </a:r>
            <a:r>
              <a:rPr spc="-165" dirty="0"/>
              <a:t>Autumn</a:t>
            </a:r>
            <a:r>
              <a:rPr spc="-195" dirty="0"/>
              <a:t> </a:t>
            </a:r>
            <a:r>
              <a:rPr spc="-50" dirty="0"/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98066" y="1427733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151" y="1787397"/>
            <a:ext cx="23317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Art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Design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Skills: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Architecture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627" y="1959609"/>
            <a:ext cx="2340610" cy="1854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250"/>
              </a:lnSpc>
              <a:spcBef>
                <a:spcPts val="204"/>
              </a:spcBef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draw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interpreting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direct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observation</a:t>
            </a:r>
            <a:endParaRPr sz="1100" dirty="0">
              <a:latin typeface="Arial MT"/>
              <a:cs typeface="Arial MT"/>
            </a:endParaRPr>
          </a:p>
          <a:p>
            <a:pPr marL="192405" marR="112395" indent="-180340">
              <a:lnSpc>
                <a:spcPts val="1250"/>
              </a:lnSpc>
              <a:spcBef>
                <a:spcPts val="8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compose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print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larger </a:t>
            </a:r>
            <a:r>
              <a:rPr sz="1100" dirty="0">
                <a:latin typeface="Arial MT"/>
                <a:cs typeface="Arial MT"/>
              </a:rPr>
              <a:t>observational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drawing</a:t>
            </a:r>
            <a:endParaRPr sz="1100" dirty="0">
              <a:latin typeface="Arial MT"/>
              <a:cs typeface="Arial MT"/>
            </a:endParaRPr>
          </a:p>
          <a:p>
            <a:pPr marL="192405" marR="36195" indent="-180340">
              <a:lnSpc>
                <a:spcPct val="95900"/>
              </a:lnSpc>
              <a:spcBef>
                <a:spcPts val="4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transform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look of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building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style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famous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artist Hundertwasser</a:t>
            </a:r>
            <a:endParaRPr sz="1100" dirty="0">
              <a:latin typeface="Arial MT"/>
              <a:cs typeface="Arial MT"/>
            </a:endParaRPr>
          </a:p>
          <a:p>
            <a:pPr marL="192405" marR="548005" indent="-180340">
              <a:lnSpc>
                <a:spcPts val="1250"/>
              </a:lnSpc>
              <a:spcBef>
                <a:spcPts val="12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building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 </a:t>
            </a:r>
            <a:r>
              <a:rPr sz="1100" dirty="0">
                <a:latin typeface="Arial MT"/>
                <a:cs typeface="Arial MT"/>
              </a:rPr>
              <a:t>architectural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style.</a:t>
            </a:r>
            <a:endParaRPr sz="1100" dirty="0">
              <a:latin typeface="Arial MT"/>
              <a:cs typeface="Arial MT"/>
            </a:endParaRPr>
          </a:p>
          <a:p>
            <a:pPr marL="192405" marR="164465" indent="-180340">
              <a:lnSpc>
                <a:spcPts val="1320"/>
              </a:lnSpc>
              <a:spcBef>
                <a:spcPts val="135"/>
              </a:spcBef>
              <a:buSzPct val="109090"/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monument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symbolise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event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person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4483" y="1628901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25366" y="1807209"/>
            <a:ext cx="807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Hindu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Dharma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33927" y="1947417"/>
            <a:ext cx="2912745" cy="24555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92405" marR="118745" indent="-180340">
              <a:lnSpc>
                <a:spcPts val="1030"/>
              </a:lnSpc>
              <a:spcBef>
                <a:spcPts val="175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Make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links between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story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Prince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Prahlad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beliefs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devotion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loyalty</a:t>
            </a:r>
            <a:endParaRPr sz="900" dirty="0">
              <a:latin typeface="Arial MT"/>
              <a:cs typeface="Arial MT"/>
            </a:endParaRPr>
          </a:p>
          <a:p>
            <a:pPr marL="192405" marR="56515" indent="-180340">
              <a:lnSpc>
                <a:spcPts val="1040"/>
              </a:lnSpc>
              <a:spcBef>
                <a:spcPts val="60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Hindu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beliefs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Krishna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what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stories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teach</a:t>
            </a:r>
            <a:r>
              <a:rPr sz="900" spc="-10" dirty="0">
                <a:latin typeface="Arial MT"/>
                <a:cs typeface="Arial MT"/>
              </a:rPr>
              <a:t> Hindus</a:t>
            </a:r>
            <a:endParaRPr sz="900" dirty="0">
              <a:latin typeface="Arial MT"/>
              <a:cs typeface="Arial MT"/>
            </a:endParaRPr>
          </a:p>
          <a:p>
            <a:pPr marL="192405" marR="258445" indent="-180340">
              <a:lnSpc>
                <a:spcPts val="1030"/>
              </a:lnSpc>
              <a:spcBef>
                <a:spcPts val="65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Hindu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belief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God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present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all </a:t>
            </a:r>
            <a:r>
              <a:rPr sz="900" dirty="0">
                <a:latin typeface="Arial MT"/>
                <a:cs typeface="Arial MT"/>
              </a:rPr>
              <a:t>people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impact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this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have.</a:t>
            </a:r>
            <a:endParaRPr sz="900" dirty="0">
              <a:latin typeface="Arial MT"/>
              <a:cs typeface="Arial MT"/>
            </a:endParaRPr>
          </a:p>
          <a:p>
            <a:pPr marL="192405" marR="163195" indent="-180340">
              <a:lnSpc>
                <a:spcPts val="1030"/>
              </a:lnSpc>
              <a:spcBef>
                <a:spcPts val="75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variety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ways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Hindus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celebrate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festival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Holi</a:t>
            </a:r>
            <a:endParaRPr sz="900" dirty="0">
              <a:latin typeface="Arial MT"/>
              <a:cs typeface="Arial MT"/>
            </a:endParaRPr>
          </a:p>
          <a:p>
            <a:pPr marL="193040" marR="129539" indent="-180975" algn="just">
              <a:lnSpc>
                <a:spcPct val="96100"/>
              </a:lnSpc>
              <a:spcBef>
                <a:spcPts val="30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Suggest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why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there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differences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25" dirty="0">
                <a:latin typeface="Arial MT"/>
                <a:cs typeface="Arial MT"/>
              </a:rPr>
              <a:t>way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Hindu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festivals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celebrated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India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how </a:t>
            </a:r>
            <a:r>
              <a:rPr sz="900" dirty="0">
                <a:latin typeface="Arial MT"/>
                <a:cs typeface="Arial MT"/>
              </a:rPr>
              <a:t>Hindu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communities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UK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celebrate</a:t>
            </a:r>
            <a:endParaRPr sz="900" dirty="0">
              <a:latin typeface="Arial MT"/>
              <a:cs typeface="Arial MT"/>
            </a:endParaRPr>
          </a:p>
          <a:p>
            <a:pPr marL="192405" marR="146050" indent="-180340">
              <a:lnSpc>
                <a:spcPts val="1030"/>
              </a:lnSpc>
              <a:spcBef>
                <a:spcPts val="85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Holi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celebrations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express</a:t>
            </a:r>
            <a:r>
              <a:rPr sz="900" spc="-10" dirty="0">
                <a:latin typeface="Arial MT"/>
                <a:cs typeface="Arial MT"/>
              </a:rPr>
              <a:t> Hindu </a:t>
            </a:r>
            <a:r>
              <a:rPr sz="900" dirty="0">
                <a:latin typeface="Arial MT"/>
                <a:cs typeface="Arial MT"/>
              </a:rPr>
              <a:t>beliefs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equality</a:t>
            </a:r>
            <a:endParaRPr sz="900" dirty="0">
              <a:latin typeface="Arial MT"/>
              <a:cs typeface="Arial MT"/>
            </a:endParaRPr>
          </a:p>
          <a:p>
            <a:pPr marL="192405" marR="349885" indent="-180340">
              <a:lnSpc>
                <a:spcPts val="1050"/>
              </a:lnSpc>
              <a:spcBef>
                <a:spcPts val="50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festivals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celebrations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pass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on </a:t>
            </a:r>
            <a:r>
              <a:rPr sz="900" dirty="0">
                <a:latin typeface="Arial MT"/>
                <a:cs typeface="Arial MT"/>
              </a:rPr>
              <a:t>values,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guidance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traditions</a:t>
            </a:r>
            <a:endParaRPr sz="900" dirty="0">
              <a:latin typeface="Arial MT"/>
              <a:cs typeface="Arial MT"/>
            </a:endParaRPr>
          </a:p>
          <a:p>
            <a:pPr marL="192405" marR="50165" indent="-180340">
              <a:lnSpc>
                <a:spcPts val="1030"/>
              </a:lnSpc>
              <a:spcBef>
                <a:spcPts val="55"/>
              </a:spcBef>
              <a:buFont typeface="Symbol"/>
              <a:buChar char=""/>
              <a:tabLst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Consider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ways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myth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stories</a:t>
            </a:r>
            <a:r>
              <a:rPr sz="900" spc="-25" dirty="0">
                <a:latin typeface="Arial MT"/>
                <a:cs typeface="Arial MT"/>
              </a:rPr>
              <a:t> are </a:t>
            </a:r>
            <a:r>
              <a:rPr sz="900" spc="-20" dirty="0">
                <a:latin typeface="Arial MT"/>
                <a:cs typeface="Arial MT"/>
              </a:rPr>
              <a:t>used</a:t>
            </a:r>
            <a:endParaRPr sz="900" dirty="0">
              <a:latin typeface="Arial MT"/>
              <a:cs typeface="Arial MT"/>
            </a:endParaRPr>
          </a:p>
          <a:p>
            <a:pPr marL="192405" indent="-180340">
              <a:lnSpc>
                <a:spcPts val="1045"/>
              </a:lnSpc>
              <a:buFont typeface="Symbol"/>
              <a:buChar char=""/>
              <a:tabLst>
                <a:tab pos="192405" algn="l"/>
                <a:tab pos="19304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‘truth’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contained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within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story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23554" y="1642617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5684" y="1977897"/>
            <a:ext cx="2778125" cy="1832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05"/>
              </a:lnSpc>
              <a:spcBef>
                <a:spcPts val="105"/>
              </a:spcBef>
            </a:pP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Relationships</a:t>
            </a:r>
            <a:endParaRPr sz="1100" dirty="0">
              <a:latin typeface="Arial"/>
              <a:cs typeface="Arial"/>
            </a:endParaRPr>
          </a:p>
          <a:p>
            <a:pPr marL="12700" marR="658495">
              <a:lnSpc>
                <a:spcPts val="1260"/>
              </a:lnSpc>
              <a:spcBef>
                <a:spcPts val="7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Respecting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Ourselves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Others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Families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Friendships</a:t>
            </a:r>
            <a:endParaRPr sz="1100" dirty="0">
              <a:latin typeface="Arial MT"/>
              <a:cs typeface="Arial MT"/>
            </a:endParaRPr>
          </a:p>
          <a:p>
            <a:pPr marL="12700">
              <a:lnSpc>
                <a:spcPts val="1230"/>
              </a:lnSpc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Safe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Relationships</a:t>
            </a:r>
            <a:endParaRPr sz="1100" dirty="0">
              <a:latin typeface="Arial MT"/>
              <a:cs typeface="Arial MT"/>
            </a:endParaRPr>
          </a:p>
          <a:p>
            <a:pPr marL="12700" marR="88265" indent="105410">
              <a:lnSpc>
                <a:spcPts val="1260"/>
              </a:lnSpc>
              <a:spcBef>
                <a:spcPts val="125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Expressing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opinions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respecting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other </a:t>
            </a:r>
            <a:r>
              <a:rPr sz="1100" dirty="0">
                <a:latin typeface="Arial MT"/>
                <a:cs typeface="Arial MT"/>
              </a:rPr>
              <a:t>points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view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including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discussing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topical issues.</a:t>
            </a:r>
            <a:endParaRPr sz="1100" dirty="0">
              <a:latin typeface="Arial MT"/>
              <a:cs typeface="Arial MT"/>
            </a:endParaRPr>
          </a:p>
          <a:p>
            <a:pPr marL="12700" marR="5080" indent="105410">
              <a:lnSpc>
                <a:spcPts val="1260"/>
              </a:lnSpc>
              <a:spcBef>
                <a:spcPts val="85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Attraction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others;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romantic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relationships; </a:t>
            </a:r>
            <a:r>
              <a:rPr sz="1100" dirty="0">
                <a:latin typeface="Arial MT"/>
                <a:cs typeface="Arial MT"/>
              </a:rPr>
              <a:t>civil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partnerships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marriage.</a:t>
            </a:r>
            <a:endParaRPr sz="1100" dirty="0">
              <a:latin typeface="Arial MT"/>
              <a:cs typeface="Arial MT"/>
            </a:endParaRPr>
          </a:p>
          <a:p>
            <a:pPr marL="12700" marR="335915" indent="105410">
              <a:lnSpc>
                <a:spcPts val="1270"/>
              </a:lnSpc>
              <a:spcBef>
                <a:spcPts val="75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Recognising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managing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pressure; </a:t>
            </a:r>
            <a:r>
              <a:rPr sz="1100" dirty="0">
                <a:latin typeface="Arial MT"/>
                <a:cs typeface="Arial MT"/>
              </a:rPr>
              <a:t>consent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situations.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85684" y="3935348"/>
            <a:ext cx="1027430" cy="356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18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Meet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Brain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423" y="5510688"/>
            <a:ext cx="101917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latin typeface="Arial MT"/>
                <a:cs typeface="Arial MT"/>
              </a:rPr>
              <a:t>using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hockey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stick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914640" y="4846129"/>
            <a:ext cx="2626995" cy="2324100"/>
            <a:chOff x="7914640" y="4846129"/>
            <a:chExt cx="2626995" cy="2324100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4640" y="4846129"/>
              <a:ext cx="2626995" cy="23241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024241" y="5640450"/>
              <a:ext cx="57150" cy="347345"/>
            </a:xfrm>
            <a:custGeom>
              <a:avLst/>
              <a:gdLst/>
              <a:ahLst/>
              <a:cxnLst/>
              <a:rect l="l" t="t" r="r" b="b"/>
              <a:pathLst>
                <a:path w="57150" h="347345">
                  <a:moveTo>
                    <a:pt x="56642" y="275844"/>
                  </a:moveTo>
                  <a:lnTo>
                    <a:pt x="54864" y="275844"/>
                  </a:lnTo>
                  <a:lnTo>
                    <a:pt x="54864" y="277761"/>
                  </a:lnTo>
                  <a:lnTo>
                    <a:pt x="54864" y="345567"/>
                  </a:lnTo>
                  <a:lnTo>
                    <a:pt x="1778" y="345567"/>
                  </a:lnTo>
                  <a:lnTo>
                    <a:pt x="1778" y="277761"/>
                  </a:lnTo>
                  <a:lnTo>
                    <a:pt x="54864" y="277761"/>
                  </a:lnTo>
                  <a:lnTo>
                    <a:pt x="54864" y="275844"/>
                  </a:lnTo>
                  <a:lnTo>
                    <a:pt x="0" y="275844"/>
                  </a:lnTo>
                  <a:lnTo>
                    <a:pt x="0" y="347345"/>
                  </a:lnTo>
                  <a:lnTo>
                    <a:pt x="56642" y="347345"/>
                  </a:lnTo>
                  <a:lnTo>
                    <a:pt x="56642" y="345567"/>
                  </a:lnTo>
                  <a:lnTo>
                    <a:pt x="56642" y="277761"/>
                  </a:lnTo>
                  <a:lnTo>
                    <a:pt x="56642" y="275844"/>
                  </a:lnTo>
                  <a:close/>
                </a:path>
                <a:path w="57150" h="347345">
                  <a:moveTo>
                    <a:pt x="56642" y="0"/>
                  </a:moveTo>
                  <a:lnTo>
                    <a:pt x="54864" y="0"/>
                  </a:lnTo>
                  <a:lnTo>
                    <a:pt x="54864" y="1905"/>
                  </a:lnTo>
                  <a:lnTo>
                    <a:pt x="54864" y="69723"/>
                  </a:lnTo>
                  <a:lnTo>
                    <a:pt x="1778" y="69723"/>
                  </a:lnTo>
                  <a:lnTo>
                    <a:pt x="1778" y="1905"/>
                  </a:lnTo>
                  <a:lnTo>
                    <a:pt x="54864" y="1905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71501"/>
                  </a:lnTo>
                  <a:lnTo>
                    <a:pt x="56642" y="71501"/>
                  </a:lnTo>
                  <a:lnTo>
                    <a:pt x="56642" y="69723"/>
                  </a:lnTo>
                  <a:lnTo>
                    <a:pt x="56642" y="1905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7543" y="6189725"/>
              <a:ext cx="69341" cy="876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024241" y="6344602"/>
              <a:ext cx="57150" cy="346075"/>
            </a:xfrm>
            <a:custGeom>
              <a:avLst/>
              <a:gdLst/>
              <a:ahLst/>
              <a:cxnLst/>
              <a:rect l="l" t="t" r="r" b="b"/>
              <a:pathLst>
                <a:path w="57150" h="346075">
                  <a:moveTo>
                    <a:pt x="56642" y="274320"/>
                  </a:moveTo>
                  <a:lnTo>
                    <a:pt x="54864" y="274320"/>
                  </a:lnTo>
                  <a:lnTo>
                    <a:pt x="54864" y="276110"/>
                  </a:lnTo>
                  <a:lnTo>
                    <a:pt x="54864" y="343966"/>
                  </a:lnTo>
                  <a:lnTo>
                    <a:pt x="1778" y="343966"/>
                  </a:lnTo>
                  <a:lnTo>
                    <a:pt x="1778" y="276110"/>
                  </a:lnTo>
                  <a:lnTo>
                    <a:pt x="54864" y="276110"/>
                  </a:lnTo>
                  <a:lnTo>
                    <a:pt x="54864" y="274320"/>
                  </a:lnTo>
                  <a:lnTo>
                    <a:pt x="0" y="274320"/>
                  </a:lnTo>
                  <a:lnTo>
                    <a:pt x="0" y="345757"/>
                  </a:lnTo>
                  <a:lnTo>
                    <a:pt x="56642" y="345757"/>
                  </a:lnTo>
                  <a:lnTo>
                    <a:pt x="56642" y="343966"/>
                  </a:lnTo>
                  <a:lnTo>
                    <a:pt x="56642" y="276110"/>
                  </a:lnTo>
                  <a:lnTo>
                    <a:pt x="56642" y="274320"/>
                  </a:lnTo>
                  <a:close/>
                </a:path>
                <a:path w="57150" h="346075">
                  <a:moveTo>
                    <a:pt x="56642" y="0"/>
                  </a:moveTo>
                  <a:lnTo>
                    <a:pt x="54864" y="0"/>
                  </a:lnTo>
                  <a:lnTo>
                    <a:pt x="54864" y="1790"/>
                  </a:lnTo>
                  <a:lnTo>
                    <a:pt x="54864" y="69646"/>
                  </a:lnTo>
                  <a:lnTo>
                    <a:pt x="1778" y="69646"/>
                  </a:lnTo>
                  <a:lnTo>
                    <a:pt x="1778" y="1790"/>
                  </a:lnTo>
                  <a:lnTo>
                    <a:pt x="54864" y="179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71437"/>
                  </a:lnTo>
                  <a:lnTo>
                    <a:pt x="56642" y="71437"/>
                  </a:lnTo>
                  <a:lnTo>
                    <a:pt x="56642" y="69646"/>
                  </a:lnTo>
                  <a:lnTo>
                    <a:pt x="56642" y="1790"/>
                  </a:lnTo>
                  <a:lnTo>
                    <a:pt x="56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998332" y="5253303"/>
            <a:ext cx="2223770" cy="6662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8670">
              <a:lnSpc>
                <a:spcPts val="1295"/>
              </a:lnSpc>
              <a:spcBef>
                <a:spcPts val="105"/>
              </a:spcBef>
            </a:pP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b="1" dirty="0">
                <a:latin typeface="Arial"/>
                <a:cs typeface="Arial"/>
              </a:rPr>
              <a:t>Spanish</a:t>
            </a:r>
            <a:endParaRPr lang="en-GB" sz="1100" b="1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endParaRPr lang="en-GB" sz="1100" b="1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lang="en-GB" sz="1050" dirty="0">
                <a:latin typeface="Tahoma"/>
                <a:cs typeface="Tahoma"/>
              </a:rPr>
              <a:t>Phonics 1 and 2 Seasons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7034" y="4425098"/>
            <a:ext cx="2620010" cy="2900680"/>
          </a:xfrm>
          <a:custGeom>
            <a:avLst/>
            <a:gdLst/>
            <a:ahLst/>
            <a:cxnLst/>
            <a:rect l="l" t="t" r="r" b="b"/>
            <a:pathLst>
              <a:path w="2620010" h="2900679">
                <a:moveTo>
                  <a:pt x="2620010" y="0"/>
                </a:moveTo>
                <a:lnTo>
                  <a:pt x="0" y="0"/>
                </a:lnTo>
                <a:lnTo>
                  <a:pt x="0" y="2900679"/>
                </a:lnTo>
                <a:lnTo>
                  <a:pt x="2620010" y="2900679"/>
                </a:lnTo>
                <a:lnTo>
                  <a:pt x="2620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68299" y="4421483"/>
            <a:ext cx="2738122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heavy" dirty="0">
                <a:uFill>
                  <a:solidFill>
                    <a:srgbClr val="000000"/>
                  </a:solidFill>
                </a:uFill>
                <a:latin typeface="Arial MT"/>
                <a:cs typeface="Arial"/>
              </a:rPr>
              <a:t>PE-</a:t>
            </a:r>
            <a:r>
              <a:rPr sz="1000" b="1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"/>
              </a:rPr>
              <a:t> </a:t>
            </a:r>
            <a:r>
              <a:rPr lang="en-GB" sz="1000" b="1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"/>
              </a:rPr>
              <a:t>Gymnastics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800" b="1" u="heavy" spc="-10" dirty="0">
              <a:uFill>
                <a:solidFill>
                  <a:srgbClr val="000000"/>
                </a:solidFill>
              </a:uFill>
              <a:latin typeface="Arial MT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MT"/>
                <a:cs typeface="Arial"/>
              </a:rPr>
              <a:t>Recognise and preform gymnastic skills taught </a:t>
            </a:r>
            <a:r>
              <a:rPr lang="en-GB" sz="900" b="1" dirty="0">
                <a:solidFill>
                  <a:schemeClr val="tx1"/>
                </a:solidFill>
                <a:latin typeface="Arial MT"/>
                <a:cs typeface="Arial" panose="020B0604020202020204" pitchFamily="34" charset="0"/>
              </a:rPr>
              <a:t>throughout school. 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know the difference between a matched and mirrored balances. To understand what counter balance and tension is.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perform weight bearing partner balances.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/>
                </a:solidFill>
                <a:latin typeface="Arial MT"/>
                <a:cs typeface="Arial" panose="020B0604020202020204" pitchFamily="34" charset="0"/>
              </a:rPr>
              <a:t>T</a:t>
            </a: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o evaluate and recognise their own success.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explore equipment and developing skills from floor. 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start sports specific skills.</a:t>
            </a:r>
            <a:endParaRPr lang="en-GB" sz="900" b="1" dirty="0">
              <a:solidFill>
                <a:schemeClr val="tx1"/>
              </a:solidFill>
              <a:latin typeface="Arial MT"/>
              <a:cs typeface="Arial" panose="020B0604020202020204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explore and perform swinging gestures to initiate movement. 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/>
                </a:solidFill>
                <a:latin typeface="Arial MT"/>
                <a:cs typeface="Arial" panose="020B0604020202020204" pitchFamily="34" charset="0"/>
              </a:rPr>
              <a:t>To transfer skills to preform swinging gestures on apparatus. 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create a gymnastic sequence with a partner including counter balances and counter tension to be performed in unison.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b="1" i="0" u="none" strike="noStrike" dirty="0">
                <a:solidFill>
                  <a:schemeClr val="tx1"/>
                </a:solidFill>
                <a:effectLst/>
                <a:latin typeface="Arial MT"/>
                <a:cs typeface="Arial" panose="020B0604020202020204" pitchFamily="34" charset="0"/>
              </a:rPr>
              <a:t>To evaluate their own and others success. 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378200" y="5327598"/>
            <a:ext cx="4184650" cy="163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90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8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endParaRPr sz="1200" dirty="0">
              <a:latin typeface="Arial"/>
              <a:cs typeface="Arial"/>
            </a:endParaRPr>
          </a:p>
          <a:p>
            <a:pPr marR="2324100" algn="ctr">
              <a:lnSpc>
                <a:spcPct val="100000"/>
              </a:lnSpc>
              <a:spcBef>
                <a:spcPts val="409"/>
              </a:spcBef>
            </a:pPr>
            <a:r>
              <a:rPr sz="1100" b="1" dirty="0">
                <a:latin typeface="Arial"/>
                <a:cs typeface="Arial"/>
              </a:rPr>
              <a:t>Mars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Rover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  <a:p>
            <a:pPr marL="488315" indent="-18034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why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 </a:t>
            </a:r>
            <a:r>
              <a:rPr sz="1100" spc="-10" dirty="0">
                <a:latin typeface="Arial MT"/>
                <a:cs typeface="Arial MT"/>
              </a:rPr>
              <a:t>collected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 </a:t>
            </a:r>
            <a:r>
              <a:rPr sz="1100" spc="-10" dirty="0">
                <a:latin typeface="Arial MT"/>
                <a:cs typeface="Arial MT"/>
              </a:rPr>
              <a:t>space.</a:t>
            </a:r>
            <a:endParaRPr sz="1100" dirty="0">
              <a:latin typeface="Arial MT"/>
              <a:cs typeface="Arial MT"/>
            </a:endParaRPr>
          </a:p>
          <a:p>
            <a:pPr marL="488315" indent="-18034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identify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messages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binary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code</a:t>
            </a:r>
            <a:endParaRPr sz="1100" dirty="0">
              <a:latin typeface="Arial MT"/>
              <a:cs typeface="Arial MT"/>
            </a:endParaRPr>
          </a:p>
          <a:p>
            <a:pPr marL="488315" indent="-18034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read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calculate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numbers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binary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code</a:t>
            </a:r>
            <a:endParaRPr sz="1100" dirty="0">
              <a:latin typeface="Arial MT"/>
              <a:cs typeface="Arial MT"/>
            </a:endParaRPr>
          </a:p>
          <a:p>
            <a:pPr marL="488315" indent="-180340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identify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computer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architecture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Rovers</a:t>
            </a:r>
            <a:endParaRPr sz="1100" dirty="0">
              <a:latin typeface="Arial MT"/>
              <a:cs typeface="Arial MT"/>
            </a:endParaRPr>
          </a:p>
          <a:p>
            <a:pPr marL="488315" indent="-18034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simple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operations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calculate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patterns</a:t>
            </a:r>
            <a:endParaRPr sz="1100" dirty="0">
              <a:latin typeface="Arial MT"/>
              <a:cs typeface="Arial MT"/>
            </a:endParaRPr>
          </a:p>
          <a:p>
            <a:pPr marL="488315" indent="-18034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88950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represent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binary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text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87259" cy="7558405"/>
            <a:chOff x="0" y="0"/>
            <a:chExt cx="7287259" cy="755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190" y="78104"/>
              <a:ext cx="1762125" cy="124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113154"/>
              <a:ext cx="3465829" cy="3404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464684"/>
              <a:ext cx="29749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451598"/>
              <a:ext cx="1882774" cy="1106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901824" cy="25190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97910" y="4345939"/>
              <a:ext cx="3689350" cy="3061970"/>
            </a:xfrm>
            <a:custGeom>
              <a:avLst/>
              <a:gdLst/>
              <a:ahLst/>
              <a:cxnLst/>
              <a:rect l="l" t="t" r="r" b="b"/>
              <a:pathLst>
                <a:path w="3689350" h="3061970">
                  <a:moveTo>
                    <a:pt x="3689350" y="0"/>
                  </a:moveTo>
                  <a:lnTo>
                    <a:pt x="0" y="0"/>
                  </a:lnTo>
                  <a:lnTo>
                    <a:pt x="0" y="2998470"/>
                  </a:lnTo>
                  <a:lnTo>
                    <a:pt x="0" y="3061970"/>
                  </a:lnTo>
                  <a:lnTo>
                    <a:pt x="3689350" y="3061970"/>
                  </a:lnTo>
                  <a:lnTo>
                    <a:pt x="3689350" y="2998470"/>
                  </a:lnTo>
                  <a:lnTo>
                    <a:pt x="368935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9660" y="4271644"/>
              <a:ext cx="3571875" cy="3072765"/>
            </a:xfrm>
            <a:custGeom>
              <a:avLst/>
              <a:gdLst/>
              <a:ahLst/>
              <a:cxnLst/>
              <a:rect l="l" t="t" r="r" b="b"/>
              <a:pathLst>
                <a:path w="3571875" h="3072765">
                  <a:moveTo>
                    <a:pt x="3571874" y="0"/>
                  </a:moveTo>
                  <a:lnTo>
                    <a:pt x="0" y="0"/>
                  </a:lnTo>
                  <a:lnTo>
                    <a:pt x="0" y="3072765"/>
                  </a:lnTo>
                  <a:lnTo>
                    <a:pt x="3571874" y="3072765"/>
                  </a:lnTo>
                  <a:lnTo>
                    <a:pt x="3571874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6660" y="3998594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4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79" y="109220"/>
                  </a:lnTo>
                  <a:lnTo>
                    <a:pt x="5079" y="151764"/>
                  </a:lnTo>
                  <a:lnTo>
                    <a:pt x="0" y="176529"/>
                  </a:lnTo>
                  <a:lnTo>
                    <a:pt x="7619" y="194310"/>
                  </a:lnTo>
                  <a:lnTo>
                    <a:pt x="24764" y="207645"/>
                  </a:lnTo>
                  <a:lnTo>
                    <a:pt x="43179" y="220979"/>
                  </a:lnTo>
                  <a:lnTo>
                    <a:pt x="52704" y="238760"/>
                  </a:lnTo>
                  <a:lnTo>
                    <a:pt x="45719" y="262254"/>
                  </a:lnTo>
                  <a:lnTo>
                    <a:pt x="26035" y="282575"/>
                  </a:lnTo>
                  <a:lnTo>
                    <a:pt x="8254" y="302895"/>
                  </a:lnTo>
                  <a:lnTo>
                    <a:pt x="39369" y="347344"/>
                  </a:lnTo>
                  <a:lnTo>
                    <a:pt x="77469" y="360044"/>
                  </a:lnTo>
                  <a:lnTo>
                    <a:pt x="118110" y="365125"/>
                  </a:lnTo>
                  <a:lnTo>
                    <a:pt x="160019" y="366394"/>
                  </a:lnTo>
                  <a:lnTo>
                    <a:pt x="620394" y="365125"/>
                  </a:lnTo>
                  <a:lnTo>
                    <a:pt x="605154" y="325119"/>
                  </a:lnTo>
                  <a:lnTo>
                    <a:pt x="604519" y="313689"/>
                  </a:lnTo>
                  <a:lnTo>
                    <a:pt x="608329" y="292735"/>
                  </a:lnTo>
                  <a:lnTo>
                    <a:pt x="634364" y="251460"/>
                  </a:lnTo>
                  <a:lnTo>
                    <a:pt x="638810" y="248285"/>
                  </a:lnTo>
                  <a:lnTo>
                    <a:pt x="619760" y="239395"/>
                  </a:lnTo>
                  <a:lnTo>
                    <a:pt x="601344" y="229235"/>
                  </a:lnTo>
                  <a:lnTo>
                    <a:pt x="583564" y="218439"/>
                  </a:lnTo>
                  <a:lnTo>
                    <a:pt x="566419" y="206375"/>
                  </a:lnTo>
                  <a:lnTo>
                    <a:pt x="629919" y="127635"/>
                  </a:lnTo>
                  <a:lnTo>
                    <a:pt x="584200" y="109220"/>
                  </a:lnTo>
                  <a:lnTo>
                    <a:pt x="537844" y="92075"/>
                  </a:lnTo>
                  <a:lnTo>
                    <a:pt x="490854" y="76200"/>
                  </a:lnTo>
                  <a:lnTo>
                    <a:pt x="443864" y="61595"/>
                  </a:lnTo>
                  <a:lnTo>
                    <a:pt x="396239" y="48895"/>
                  </a:lnTo>
                  <a:lnTo>
                    <a:pt x="347979" y="36829"/>
                  </a:lnTo>
                  <a:lnTo>
                    <a:pt x="299719" y="26670"/>
                  </a:lnTo>
                  <a:lnTo>
                    <a:pt x="251460" y="17779"/>
                  </a:lnTo>
                  <a:lnTo>
                    <a:pt x="156844" y="3175"/>
                  </a:lnTo>
                  <a:lnTo>
                    <a:pt x="112394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2230" y="1329562"/>
              <a:ext cx="3333114" cy="239966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Year</a:t>
            </a:r>
            <a:r>
              <a:rPr spc="-180" dirty="0"/>
              <a:t> </a:t>
            </a:r>
            <a:r>
              <a:rPr dirty="0"/>
              <a:t>5</a:t>
            </a:r>
            <a:r>
              <a:rPr spc="-155" dirty="0"/>
              <a:t> </a:t>
            </a:r>
            <a:r>
              <a:rPr spc="-140" dirty="0"/>
              <a:t>Autumn</a:t>
            </a:r>
            <a:r>
              <a:rPr spc="-160" dirty="0"/>
              <a:t> </a:t>
            </a:r>
            <a:r>
              <a:rPr spc="-50" dirty="0"/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49010" y="1532889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1542" y="1889505"/>
            <a:ext cx="130365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Multiplication</a:t>
            </a:r>
            <a:endParaRPr sz="1200" dirty="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Division</a:t>
            </a:r>
            <a:endParaRPr sz="1200" dirty="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Word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Problems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49184" y="193674"/>
            <a:ext cx="3244849" cy="7369809"/>
            <a:chOff x="7449184" y="193674"/>
            <a:chExt cx="3244849" cy="7369809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7129" y="4890769"/>
              <a:ext cx="2709545" cy="21139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379" y="5952489"/>
              <a:ext cx="1303654" cy="16109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9184" y="1172844"/>
              <a:ext cx="2961640" cy="38474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1569" y="306704"/>
              <a:ext cx="1986279" cy="18973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6684" y="193674"/>
              <a:ext cx="2454275" cy="2171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6519" y="490854"/>
              <a:ext cx="2548254" cy="1816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680449" y="7956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4995" y="100329"/>
                  </a:moveTo>
                  <a:lnTo>
                    <a:pt x="586104" y="100329"/>
                  </a:lnTo>
                  <a:lnTo>
                    <a:pt x="581659" y="102234"/>
                  </a:lnTo>
                  <a:lnTo>
                    <a:pt x="574040" y="108584"/>
                  </a:lnTo>
                  <a:lnTo>
                    <a:pt x="571500" y="113029"/>
                  </a:lnTo>
                  <a:lnTo>
                    <a:pt x="567054" y="124459"/>
                  </a:lnTo>
                  <a:lnTo>
                    <a:pt x="565784" y="130175"/>
                  </a:lnTo>
                  <a:lnTo>
                    <a:pt x="565784" y="143509"/>
                  </a:lnTo>
                  <a:lnTo>
                    <a:pt x="586104" y="173354"/>
                  </a:lnTo>
                  <a:lnTo>
                    <a:pt x="594995" y="173354"/>
                  </a:lnTo>
                  <a:lnTo>
                    <a:pt x="615315" y="143509"/>
                  </a:lnTo>
                  <a:lnTo>
                    <a:pt x="615315" y="130175"/>
                  </a:lnTo>
                  <a:lnTo>
                    <a:pt x="602615" y="105409"/>
                  </a:lnTo>
                  <a:lnTo>
                    <a:pt x="599440" y="102234"/>
                  </a:lnTo>
                  <a:lnTo>
                    <a:pt x="594995" y="100329"/>
                  </a:lnTo>
                  <a:close/>
                </a:path>
                <a:path w="615315" h="173355">
                  <a:moveTo>
                    <a:pt x="488315" y="34925"/>
                  </a:moveTo>
                  <a:lnTo>
                    <a:pt x="476250" y="34925"/>
                  </a:lnTo>
                  <a:lnTo>
                    <a:pt x="468629" y="38100"/>
                  </a:lnTo>
                  <a:lnTo>
                    <a:pt x="443229" y="76200"/>
                  </a:lnTo>
                  <a:lnTo>
                    <a:pt x="440054" y="102234"/>
                  </a:lnTo>
                  <a:lnTo>
                    <a:pt x="441325" y="120014"/>
                  </a:lnTo>
                  <a:lnTo>
                    <a:pt x="458470" y="156209"/>
                  </a:lnTo>
                  <a:lnTo>
                    <a:pt x="494029" y="170814"/>
                  </a:lnTo>
                  <a:lnTo>
                    <a:pt x="549909" y="170814"/>
                  </a:lnTo>
                  <a:lnTo>
                    <a:pt x="549909" y="121920"/>
                  </a:lnTo>
                  <a:lnTo>
                    <a:pt x="494665" y="121920"/>
                  </a:lnTo>
                  <a:lnTo>
                    <a:pt x="490854" y="120650"/>
                  </a:lnTo>
                  <a:lnTo>
                    <a:pt x="488315" y="117475"/>
                  </a:lnTo>
                  <a:lnTo>
                    <a:pt x="486409" y="114934"/>
                  </a:lnTo>
                  <a:lnTo>
                    <a:pt x="485140" y="111125"/>
                  </a:lnTo>
                  <a:lnTo>
                    <a:pt x="485140" y="100329"/>
                  </a:lnTo>
                  <a:lnTo>
                    <a:pt x="486409" y="96520"/>
                  </a:lnTo>
                  <a:lnTo>
                    <a:pt x="489584" y="89534"/>
                  </a:lnTo>
                  <a:lnTo>
                    <a:pt x="492125" y="88264"/>
                  </a:lnTo>
                  <a:lnTo>
                    <a:pt x="549909" y="88264"/>
                  </a:lnTo>
                  <a:lnTo>
                    <a:pt x="549909" y="40004"/>
                  </a:lnTo>
                  <a:lnTo>
                    <a:pt x="502920" y="40004"/>
                  </a:lnTo>
                  <a:lnTo>
                    <a:pt x="501650" y="38734"/>
                  </a:lnTo>
                  <a:lnTo>
                    <a:pt x="499109" y="37464"/>
                  </a:lnTo>
                  <a:lnTo>
                    <a:pt x="495300" y="36829"/>
                  </a:lnTo>
                  <a:lnTo>
                    <a:pt x="492125" y="35559"/>
                  </a:lnTo>
                  <a:lnTo>
                    <a:pt x="488315" y="34925"/>
                  </a:lnTo>
                  <a:close/>
                </a:path>
                <a:path w="615315" h="173355">
                  <a:moveTo>
                    <a:pt x="549909" y="88264"/>
                  </a:moveTo>
                  <a:lnTo>
                    <a:pt x="497840" y="88264"/>
                  </a:lnTo>
                  <a:lnTo>
                    <a:pt x="500379" y="88900"/>
                  </a:lnTo>
                  <a:lnTo>
                    <a:pt x="502920" y="91439"/>
                  </a:lnTo>
                  <a:lnTo>
                    <a:pt x="502920" y="121920"/>
                  </a:lnTo>
                  <a:lnTo>
                    <a:pt x="549909" y="121920"/>
                  </a:lnTo>
                  <a:lnTo>
                    <a:pt x="549909" y="88264"/>
                  </a:lnTo>
                  <a:close/>
                </a:path>
                <a:path w="615315" h="173355">
                  <a:moveTo>
                    <a:pt x="549909" y="0"/>
                  </a:moveTo>
                  <a:lnTo>
                    <a:pt x="502920" y="0"/>
                  </a:lnTo>
                  <a:lnTo>
                    <a:pt x="502920" y="40004"/>
                  </a:lnTo>
                  <a:lnTo>
                    <a:pt x="549909" y="40004"/>
                  </a:lnTo>
                  <a:lnTo>
                    <a:pt x="549909" y="0"/>
                  </a:lnTo>
                  <a:close/>
                </a:path>
                <a:path w="615315" h="173355">
                  <a:moveTo>
                    <a:pt x="216534" y="33654"/>
                  </a:moveTo>
                  <a:lnTo>
                    <a:pt x="201929" y="33654"/>
                  </a:lnTo>
                  <a:lnTo>
                    <a:pt x="195579" y="35559"/>
                  </a:lnTo>
                  <a:lnTo>
                    <a:pt x="165734" y="67309"/>
                  </a:lnTo>
                  <a:lnTo>
                    <a:pt x="160020" y="93345"/>
                  </a:lnTo>
                  <a:lnTo>
                    <a:pt x="160020" y="97154"/>
                  </a:lnTo>
                  <a:lnTo>
                    <a:pt x="159384" y="106045"/>
                  </a:lnTo>
                  <a:lnTo>
                    <a:pt x="168909" y="146684"/>
                  </a:lnTo>
                  <a:lnTo>
                    <a:pt x="201929" y="172084"/>
                  </a:lnTo>
                  <a:lnTo>
                    <a:pt x="209550" y="172720"/>
                  </a:lnTo>
                  <a:lnTo>
                    <a:pt x="216534" y="172084"/>
                  </a:lnTo>
                  <a:lnTo>
                    <a:pt x="249554" y="146684"/>
                  </a:lnTo>
                  <a:lnTo>
                    <a:pt x="258445" y="116839"/>
                  </a:lnTo>
                  <a:lnTo>
                    <a:pt x="206375" y="116839"/>
                  </a:lnTo>
                  <a:lnTo>
                    <a:pt x="203834" y="115570"/>
                  </a:lnTo>
                  <a:lnTo>
                    <a:pt x="201929" y="113029"/>
                  </a:lnTo>
                  <a:lnTo>
                    <a:pt x="200025" y="109854"/>
                  </a:lnTo>
                  <a:lnTo>
                    <a:pt x="199390" y="106045"/>
                  </a:lnTo>
                  <a:lnTo>
                    <a:pt x="199390" y="97154"/>
                  </a:lnTo>
                  <a:lnTo>
                    <a:pt x="200025" y="93345"/>
                  </a:lnTo>
                  <a:lnTo>
                    <a:pt x="201929" y="90804"/>
                  </a:lnTo>
                  <a:lnTo>
                    <a:pt x="203834" y="87629"/>
                  </a:lnTo>
                  <a:lnTo>
                    <a:pt x="206375" y="86359"/>
                  </a:lnTo>
                  <a:lnTo>
                    <a:pt x="257809" y="86359"/>
                  </a:lnTo>
                  <a:lnTo>
                    <a:pt x="257809" y="83820"/>
                  </a:lnTo>
                  <a:lnTo>
                    <a:pt x="240665" y="46989"/>
                  </a:lnTo>
                  <a:lnTo>
                    <a:pt x="222884" y="35559"/>
                  </a:lnTo>
                  <a:lnTo>
                    <a:pt x="216534" y="33654"/>
                  </a:lnTo>
                  <a:close/>
                </a:path>
                <a:path w="615315" h="173355">
                  <a:moveTo>
                    <a:pt x="257809" y="86359"/>
                  </a:moveTo>
                  <a:lnTo>
                    <a:pt x="212090" y="86359"/>
                  </a:lnTo>
                  <a:lnTo>
                    <a:pt x="214629" y="87629"/>
                  </a:lnTo>
                  <a:lnTo>
                    <a:pt x="217170" y="90804"/>
                  </a:lnTo>
                  <a:lnTo>
                    <a:pt x="219075" y="93345"/>
                  </a:lnTo>
                  <a:lnTo>
                    <a:pt x="219709" y="97154"/>
                  </a:lnTo>
                  <a:lnTo>
                    <a:pt x="219709" y="106045"/>
                  </a:lnTo>
                  <a:lnTo>
                    <a:pt x="219075" y="109854"/>
                  </a:lnTo>
                  <a:lnTo>
                    <a:pt x="216534" y="113029"/>
                  </a:lnTo>
                  <a:lnTo>
                    <a:pt x="214629" y="115570"/>
                  </a:lnTo>
                  <a:lnTo>
                    <a:pt x="212090" y="116839"/>
                  </a:lnTo>
                  <a:lnTo>
                    <a:pt x="258445" y="116839"/>
                  </a:lnTo>
                  <a:lnTo>
                    <a:pt x="259079" y="113029"/>
                  </a:lnTo>
                  <a:lnTo>
                    <a:pt x="259079" y="93345"/>
                  </a:lnTo>
                  <a:lnTo>
                    <a:pt x="257809" y="86359"/>
                  </a:lnTo>
                  <a:close/>
                </a:path>
                <a:path w="615315" h="173355">
                  <a:moveTo>
                    <a:pt x="46354" y="36195"/>
                  </a:moveTo>
                  <a:lnTo>
                    <a:pt x="0" y="36195"/>
                  </a:lnTo>
                  <a:lnTo>
                    <a:pt x="38734" y="170814"/>
                  </a:lnTo>
                  <a:lnTo>
                    <a:pt x="64770" y="170814"/>
                  </a:lnTo>
                  <a:lnTo>
                    <a:pt x="75565" y="133984"/>
                  </a:lnTo>
                  <a:lnTo>
                    <a:pt x="123825" y="133984"/>
                  </a:lnTo>
                  <a:lnTo>
                    <a:pt x="142875" y="71754"/>
                  </a:lnTo>
                  <a:lnTo>
                    <a:pt x="55879" y="71754"/>
                  </a:lnTo>
                  <a:lnTo>
                    <a:pt x="46354" y="36195"/>
                  </a:lnTo>
                  <a:close/>
                </a:path>
                <a:path w="615315" h="173355">
                  <a:moveTo>
                    <a:pt x="123825" y="133984"/>
                  </a:moveTo>
                  <a:lnTo>
                    <a:pt x="75565" y="133984"/>
                  </a:lnTo>
                  <a:lnTo>
                    <a:pt x="86995" y="170814"/>
                  </a:lnTo>
                  <a:lnTo>
                    <a:pt x="113029" y="170814"/>
                  </a:lnTo>
                  <a:lnTo>
                    <a:pt x="123825" y="133984"/>
                  </a:lnTo>
                  <a:close/>
                </a:path>
                <a:path w="615315" h="173355">
                  <a:moveTo>
                    <a:pt x="86995" y="36195"/>
                  </a:moveTo>
                  <a:lnTo>
                    <a:pt x="64770" y="36195"/>
                  </a:lnTo>
                  <a:lnTo>
                    <a:pt x="55879" y="71754"/>
                  </a:lnTo>
                  <a:lnTo>
                    <a:pt x="95884" y="71754"/>
                  </a:lnTo>
                  <a:lnTo>
                    <a:pt x="86995" y="36195"/>
                  </a:lnTo>
                  <a:close/>
                </a:path>
                <a:path w="615315" h="173355">
                  <a:moveTo>
                    <a:pt x="153670" y="36195"/>
                  </a:moveTo>
                  <a:lnTo>
                    <a:pt x="106045" y="36195"/>
                  </a:lnTo>
                  <a:lnTo>
                    <a:pt x="95884" y="71754"/>
                  </a:lnTo>
                  <a:lnTo>
                    <a:pt x="142875" y="71754"/>
                  </a:lnTo>
                  <a:lnTo>
                    <a:pt x="153670" y="36195"/>
                  </a:lnTo>
                  <a:close/>
                </a:path>
                <a:path w="615315" h="173355">
                  <a:moveTo>
                    <a:pt x="320675" y="36195"/>
                  </a:moveTo>
                  <a:lnTo>
                    <a:pt x="273684" y="36195"/>
                  </a:lnTo>
                  <a:lnTo>
                    <a:pt x="273684" y="170814"/>
                  </a:lnTo>
                  <a:lnTo>
                    <a:pt x="320675" y="170814"/>
                  </a:lnTo>
                  <a:lnTo>
                    <a:pt x="320675" y="109220"/>
                  </a:lnTo>
                  <a:lnTo>
                    <a:pt x="321945" y="100329"/>
                  </a:lnTo>
                  <a:lnTo>
                    <a:pt x="324484" y="93345"/>
                  </a:lnTo>
                  <a:lnTo>
                    <a:pt x="327659" y="88264"/>
                  </a:lnTo>
                  <a:lnTo>
                    <a:pt x="364490" y="88264"/>
                  </a:lnTo>
                  <a:lnTo>
                    <a:pt x="366395" y="85089"/>
                  </a:lnTo>
                  <a:lnTo>
                    <a:pt x="368300" y="77470"/>
                  </a:lnTo>
                  <a:lnTo>
                    <a:pt x="368300" y="64770"/>
                  </a:lnTo>
                  <a:lnTo>
                    <a:pt x="320675" y="64770"/>
                  </a:lnTo>
                  <a:lnTo>
                    <a:pt x="320675" y="36195"/>
                  </a:lnTo>
                  <a:close/>
                </a:path>
                <a:path w="615315" h="173355">
                  <a:moveTo>
                    <a:pt x="364490" y="88264"/>
                  </a:moveTo>
                  <a:lnTo>
                    <a:pt x="327659" y="88264"/>
                  </a:lnTo>
                  <a:lnTo>
                    <a:pt x="332740" y="96520"/>
                  </a:lnTo>
                  <a:lnTo>
                    <a:pt x="339090" y="100329"/>
                  </a:lnTo>
                  <a:lnTo>
                    <a:pt x="353059" y="100329"/>
                  </a:lnTo>
                  <a:lnTo>
                    <a:pt x="358140" y="97154"/>
                  </a:lnTo>
                  <a:lnTo>
                    <a:pt x="364490" y="88264"/>
                  </a:lnTo>
                  <a:close/>
                </a:path>
                <a:path w="615315" h="173355">
                  <a:moveTo>
                    <a:pt x="352425" y="34925"/>
                  </a:moveTo>
                  <a:lnTo>
                    <a:pt x="340995" y="34925"/>
                  </a:lnTo>
                  <a:lnTo>
                    <a:pt x="335915" y="37464"/>
                  </a:lnTo>
                  <a:lnTo>
                    <a:pt x="327025" y="47625"/>
                  </a:lnTo>
                  <a:lnTo>
                    <a:pt x="323850" y="55245"/>
                  </a:lnTo>
                  <a:lnTo>
                    <a:pt x="320675" y="64770"/>
                  </a:lnTo>
                  <a:lnTo>
                    <a:pt x="368300" y="64770"/>
                  </a:lnTo>
                  <a:lnTo>
                    <a:pt x="368300" y="57784"/>
                  </a:lnTo>
                  <a:lnTo>
                    <a:pt x="366395" y="50164"/>
                  </a:lnTo>
                  <a:lnTo>
                    <a:pt x="361950" y="44450"/>
                  </a:lnTo>
                  <a:lnTo>
                    <a:pt x="358140" y="38100"/>
                  </a:lnTo>
                  <a:lnTo>
                    <a:pt x="352425" y="34925"/>
                  </a:lnTo>
                  <a:close/>
                </a:path>
                <a:path w="615315" h="173355">
                  <a:moveTo>
                    <a:pt x="424179" y="0"/>
                  </a:moveTo>
                  <a:lnTo>
                    <a:pt x="377190" y="0"/>
                  </a:lnTo>
                  <a:lnTo>
                    <a:pt x="377190" y="170814"/>
                  </a:lnTo>
                  <a:lnTo>
                    <a:pt x="424179" y="170814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80449" y="7956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0550" y="100329"/>
                  </a:moveTo>
                  <a:lnTo>
                    <a:pt x="594995" y="100329"/>
                  </a:lnTo>
                  <a:lnTo>
                    <a:pt x="599440" y="102234"/>
                  </a:lnTo>
                  <a:lnTo>
                    <a:pt x="602615" y="105409"/>
                  </a:lnTo>
                  <a:lnTo>
                    <a:pt x="606425" y="108584"/>
                  </a:lnTo>
                  <a:lnTo>
                    <a:pt x="609600" y="113029"/>
                  </a:lnTo>
                  <a:lnTo>
                    <a:pt x="612140" y="118745"/>
                  </a:lnTo>
                  <a:lnTo>
                    <a:pt x="614045" y="124459"/>
                  </a:lnTo>
                  <a:lnTo>
                    <a:pt x="615315" y="130175"/>
                  </a:lnTo>
                  <a:lnTo>
                    <a:pt x="615315" y="137159"/>
                  </a:lnTo>
                  <a:lnTo>
                    <a:pt x="615315" y="143509"/>
                  </a:lnTo>
                  <a:lnTo>
                    <a:pt x="594995" y="173354"/>
                  </a:lnTo>
                  <a:lnTo>
                    <a:pt x="590550" y="173354"/>
                  </a:lnTo>
                  <a:lnTo>
                    <a:pt x="586104" y="173354"/>
                  </a:lnTo>
                  <a:lnTo>
                    <a:pt x="581659" y="171450"/>
                  </a:lnTo>
                  <a:lnTo>
                    <a:pt x="577850" y="168275"/>
                  </a:lnTo>
                  <a:lnTo>
                    <a:pt x="574040" y="165100"/>
                  </a:lnTo>
                  <a:lnTo>
                    <a:pt x="571500" y="160654"/>
                  </a:lnTo>
                  <a:lnTo>
                    <a:pt x="568959" y="154939"/>
                  </a:lnTo>
                  <a:lnTo>
                    <a:pt x="567054" y="149859"/>
                  </a:lnTo>
                  <a:lnTo>
                    <a:pt x="565784" y="143509"/>
                  </a:lnTo>
                  <a:lnTo>
                    <a:pt x="565784" y="137159"/>
                  </a:lnTo>
                  <a:lnTo>
                    <a:pt x="565784" y="130175"/>
                  </a:lnTo>
                  <a:lnTo>
                    <a:pt x="577850" y="105409"/>
                  </a:lnTo>
                  <a:lnTo>
                    <a:pt x="581659" y="102234"/>
                  </a:lnTo>
                  <a:lnTo>
                    <a:pt x="586104" y="100329"/>
                  </a:lnTo>
                  <a:lnTo>
                    <a:pt x="590550" y="100329"/>
                  </a:lnTo>
                  <a:close/>
                </a:path>
                <a:path w="615315" h="173355">
                  <a:moveTo>
                    <a:pt x="495300" y="88264"/>
                  </a:moveTo>
                  <a:lnTo>
                    <a:pt x="492125" y="88264"/>
                  </a:lnTo>
                  <a:lnTo>
                    <a:pt x="489584" y="89534"/>
                  </a:lnTo>
                  <a:lnTo>
                    <a:pt x="487679" y="92709"/>
                  </a:lnTo>
                  <a:lnTo>
                    <a:pt x="486409" y="96520"/>
                  </a:lnTo>
                  <a:lnTo>
                    <a:pt x="485140" y="100329"/>
                  </a:lnTo>
                  <a:lnTo>
                    <a:pt x="485140" y="105409"/>
                  </a:lnTo>
                  <a:lnTo>
                    <a:pt x="485140" y="111125"/>
                  </a:lnTo>
                  <a:lnTo>
                    <a:pt x="486409" y="114934"/>
                  </a:lnTo>
                  <a:lnTo>
                    <a:pt x="488315" y="117475"/>
                  </a:lnTo>
                  <a:lnTo>
                    <a:pt x="490854" y="120650"/>
                  </a:lnTo>
                  <a:lnTo>
                    <a:pt x="494665" y="121920"/>
                  </a:lnTo>
                  <a:lnTo>
                    <a:pt x="499109" y="121920"/>
                  </a:lnTo>
                  <a:lnTo>
                    <a:pt x="502920" y="121920"/>
                  </a:lnTo>
                  <a:lnTo>
                    <a:pt x="502920" y="91439"/>
                  </a:lnTo>
                  <a:lnTo>
                    <a:pt x="500379" y="88900"/>
                  </a:lnTo>
                  <a:lnTo>
                    <a:pt x="497840" y="88264"/>
                  </a:lnTo>
                  <a:lnTo>
                    <a:pt x="495300" y="88264"/>
                  </a:lnTo>
                  <a:close/>
                </a:path>
                <a:path w="615315" h="173355">
                  <a:moveTo>
                    <a:pt x="209550" y="86359"/>
                  </a:moveTo>
                  <a:lnTo>
                    <a:pt x="206375" y="86359"/>
                  </a:lnTo>
                  <a:lnTo>
                    <a:pt x="203834" y="87629"/>
                  </a:lnTo>
                  <a:lnTo>
                    <a:pt x="201929" y="90804"/>
                  </a:lnTo>
                  <a:lnTo>
                    <a:pt x="200025" y="93345"/>
                  </a:lnTo>
                  <a:lnTo>
                    <a:pt x="199390" y="97154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854"/>
                  </a:lnTo>
                  <a:lnTo>
                    <a:pt x="201929" y="113029"/>
                  </a:lnTo>
                  <a:lnTo>
                    <a:pt x="203834" y="115570"/>
                  </a:lnTo>
                  <a:lnTo>
                    <a:pt x="206375" y="116839"/>
                  </a:lnTo>
                  <a:lnTo>
                    <a:pt x="209550" y="116839"/>
                  </a:lnTo>
                  <a:lnTo>
                    <a:pt x="212090" y="116839"/>
                  </a:lnTo>
                  <a:lnTo>
                    <a:pt x="214629" y="115570"/>
                  </a:lnTo>
                  <a:lnTo>
                    <a:pt x="217170" y="113029"/>
                  </a:lnTo>
                  <a:lnTo>
                    <a:pt x="219075" y="109854"/>
                  </a:lnTo>
                  <a:lnTo>
                    <a:pt x="219709" y="106045"/>
                  </a:lnTo>
                  <a:lnTo>
                    <a:pt x="219709" y="101600"/>
                  </a:lnTo>
                  <a:lnTo>
                    <a:pt x="219709" y="97154"/>
                  </a:lnTo>
                  <a:lnTo>
                    <a:pt x="219075" y="93345"/>
                  </a:lnTo>
                  <a:lnTo>
                    <a:pt x="217170" y="90804"/>
                  </a:lnTo>
                  <a:lnTo>
                    <a:pt x="214629" y="87629"/>
                  </a:lnTo>
                  <a:lnTo>
                    <a:pt x="212090" y="86359"/>
                  </a:lnTo>
                  <a:lnTo>
                    <a:pt x="209550" y="86359"/>
                  </a:lnTo>
                  <a:close/>
                </a:path>
                <a:path w="615315" h="173355">
                  <a:moveTo>
                    <a:pt x="0" y="36195"/>
                  </a:moveTo>
                  <a:lnTo>
                    <a:pt x="46354" y="36195"/>
                  </a:lnTo>
                  <a:lnTo>
                    <a:pt x="55879" y="71754"/>
                  </a:lnTo>
                  <a:lnTo>
                    <a:pt x="64770" y="36195"/>
                  </a:lnTo>
                  <a:lnTo>
                    <a:pt x="86995" y="36195"/>
                  </a:lnTo>
                  <a:lnTo>
                    <a:pt x="95884" y="71754"/>
                  </a:lnTo>
                  <a:lnTo>
                    <a:pt x="106045" y="36195"/>
                  </a:lnTo>
                  <a:lnTo>
                    <a:pt x="153670" y="36195"/>
                  </a:lnTo>
                  <a:lnTo>
                    <a:pt x="113029" y="170814"/>
                  </a:lnTo>
                  <a:lnTo>
                    <a:pt x="86995" y="170814"/>
                  </a:lnTo>
                  <a:lnTo>
                    <a:pt x="75565" y="133984"/>
                  </a:lnTo>
                  <a:lnTo>
                    <a:pt x="64770" y="170814"/>
                  </a:lnTo>
                  <a:lnTo>
                    <a:pt x="38734" y="170814"/>
                  </a:lnTo>
                  <a:lnTo>
                    <a:pt x="0" y="36195"/>
                  </a:lnTo>
                  <a:close/>
                </a:path>
                <a:path w="615315" h="173355">
                  <a:moveTo>
                    <a:pt x="346075" y="34925"/>
                  </a:moveTo>
                  <a:lnTo>
                    <a:pt x="352425" y="34925"/>
                  </a:lnTo>
                  <a:lnTo>
                    <a:pt x="358140" y="38100"/>
                  </a:lnTo>
                  <a:lnTo>
                    <a:pt x="361950" y="44450"/>
                  </a:lnTo>
                  <a:lnTo>
                    <a:pt x="366395" y="50164"/>
                  </a:lnTo>
                  <a:lnTo>
                    <a:pt x="368300" y="57784"/>
                  </a:lnTo>
                  <a:lnTo>
                    <a:pt x="368300" y="67309"/>
                  </a:lnTo>
                  <a:lnTo>
                    <a:pt x="368300" y="77470"/>
                  </a:lnTo>
                  <a:lnTo>
                    <a:pt x="366395" y="85089"/>
                  </a:lnTo>
                  <a:lnTo>
                    <a:pt x="361950" y="91439"/>
                  </a:lnTo>
                  <a:lnTo>
                    <a:pt x="358140" y="97154"/>
                  </a:lnTo>
                  <a:lnTo>
                    <a:pt x="353059" y="100329"/>
                  </a:lnTo>
                  <a:lnTo>
                    <a:pt x="346075" y="100329"/>
                  </a:lnTo>
                  <a:lnTo>
                    <a:pt x="339090" y="100329"/>
                  </a:lnTo>
                  <a:lnTo>
                    <a:pt x="332740" y="96520"/>
                  </a:lnTo>
                  <a:lnTo>
                    <a:pt x="327659" y="88264"/>
                  </a:lnTo>
                  <a:lnTo>
                    <a:pt x="324484" y="93345"/>
                  </a:lnTo>
                  <a:lnTo>
                    <a:pt x="321945" y="100329"/>
                  </a:lnTo>
                  <a:lnTo>
                    <a:pt x="320675" y="109220"/>
                  </a:lnTo>
                  <a:lnTo>
                    <a:pt x="320675" y="119379"/>
                  </a:lnTo>
                  <a:lnTo>
                    <a:pt x="320675" y="170814"/>
                  </a:lnTo>
                  <a:lnTo>
                    <a:pt x="273684" y="170814"/>
                  </a:lnTo>
                  <a:lnTo>
                    <a:pt x="273684" y="36195"/>
                  </a:lnTo>
                  <a:lnTo>
                    <a:pt x="320675" y="36195"/>
                  </a:lnTo>
                  <a:lnTo>
                    <a:pt x="320675" y="64770"/>
                  </a:lnTo>
                  <a:lnTo>
                    <a:pt x="323850" y="55245"/>
                  </a:lnTo>
                  <a:lnTo>
                    <a:pt x="327025" y="47625"/>
                  </a:lnTo>
                  <a:lnTo>
                    <a:pt x="331470" y="42545"/>
                  </a:lnTo>
                  <a:lnTo>
                    <a:pt x="335915" y="37464"/>
                  </a:lnTo>
                  <a:lnTo>
                    <a:pt x="340995" y="34925"/>
                  </a:lnTo>
                  <a:lnTo>
                    <a:pt x="346075" y="34925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216534" y="33654"/>
                  </a:lnTo>
                  <a:lnTo>
                    <a:pt x="222884" y="35559"/>
                  </a:lnTo>
                  <a:lnTo>
                    <a:pt x="252729" y="66675"/>
                  </a:lnTo>
                  <a:lnTo>
                    <a:pt x="259079" y="93345"/>
                  </a:lnTo>
                  <a:lnTo>
                    <a:pt x="259079" y="102870"/>
                  </a:lnTo>
                  <a:lnTo>
                    <a:pt x="259079" y="113029"/>
                  </a:lnTo>
                  <a:lnTo>
                    <a:pt x="245745" y="153034"/>
                  </a:lnTo>
                  <a:lnTo>
                    <a:pt x="209550" y="172720"/>
                  </a:lnTo>
                  <a:lnTo>
                    <a:pt x="201929" y="172084"/>
                  </a:lnTo>
                  <a:lnTo>
                    <a:pt x="168909" y="146684"/>
                  </a:lnTo>
                  <a:lnTo>
                    <a:pt x="159384" y="102870"/>
                  </a:lnTo>
                  <a:lnTo>
                    <a:pt x="160020" y="93345"/>
                  </a:lnTo>
                  <a:lnTo>
                    <a:pt x="173354" y="52704"/>
                  </a:lnTo>
                  <a:lnTo>
                    <a:pt x="183515" y="42545"/>
                  </a:lnTo>
                  <a:lnTo>
                    <a:pt x="189229" y="38100"/>
                  </a:lnTo>
                  <a:lnTo>
                    <a:pt x="195579" y="35559"/>
                  </a:lnTo>
                  <a:lnTo>
                    <a:pt x="201929" y="33654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502920" y="0"/>
                  </a:moveTo>
                  <a:lnTo>
                    <a:pt x="549909" y="0"/>
                  </a:lnTo>
                  <a:lnTo>
                    <a:pt x="549909" y="170814"/>
                  </a:lnTo>
                  <a:lnTo>
                    <a:pt x="494029" y="170814"/>
                  </a:lnTo>
                  <a:lnTo>
                    <a:pt x="485775" y="170179"/>
                  </a:lnTo>
                  <a:lnTo>
                    <a:pt x="449579" y="144145"/>
                  </a:lnTo>
                  <a:lnTo>
                    <a:pt x="440690" y="111125"/>
                  </a:lnTo>
                  <a:lnTo>
                    <a:pt x="440054" y="102234"/>
                  </a:lnTo>
                  <a:lnTo>
                    <a:pt x="440690" y="93345"/>
                  </a:lnTo>
                  <a:lnTo>
                    <a:pt x="441325" y="84454"/>
                  </a:lnTo>
                  <a:lnTo>
                    <a:pt x="443229" y="76200"/>
                  </a:lnTo>
                  <a:lnTo>
                    <a:pt x="468629" y="38100"/>
                  </a:lnTo>
                  <a:lnTo>
                    <a:pt x="476250" y="34925"/>
                  </a:lnTo>
                  <a:lnTo>
                    <a:pt x="485140" y="34925"/>
                  </a:lnTo>
                  <a:lnTo>
                    <a:pt x="488315" y="34925"/>
                  </a:lnTo>
                  <a:lnTo>
                    <a:pt x="492125" y="35559"/>
                  </a:lnTo>
                  <a:lnTo>
                    <a:pt x="495300" y="36829"/>
                  </a:lnTo>
                  <a:lnTo>
                    <a:pt x="499109" y="37464"/>
                  </a:lnTo>
                  <a:lnTo>
                    <a:pt x="501650" y="38734"/>
                  </a:lnTo>
                  <a:lnTo>
                    <a:pt x="502920" y="40004"/>
                  </a:lnTo>
                  <a:lnTo>
                    <a:pt x="502920" y="0"/>
                  </a:lnTo>
                  <a:close/>
                </a:path>
                <a:path w="615315" h="173355">
                  <a:moveTo>
                    <a:pt x="377190" y="0"/>
                  </a:moveTo>
                  <a:lnTo>
                    <a:pt x="424179" y="0"/>
                  </a:lnTo>
                  <a:lnTo>
                    <a:pt x="424179" y="170814"/>
                  </a:lnTo>
                  <a:lnTo>
                    <a:pt x="377190" y="170814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5893" y="2025141"/>
              <a:ext cx="45085" cy="1818005"/>
            </a:xfrm>
            <a:custGeom>
              <a:avLst/>
              <a:gdLst/>
              <a:ahLst/>
              <a:cxnLst/>
              <a:rect l="l" t="t" r="r" b="b"/>
              <a:pathLst>
                <a:path w="45084" h="1818004">
                  <a:moveTo>
                    <a:pt x="44704" y="1788668"/>
                  </a:moveTo>
                  <a:lnTo>
                    <a:pt x="42545" y="1783461"/>
                  </a:lnTo>
                  <a:lnTo>
                    <a:pt x="38100" y="1779016"/>
                  </a:lnTo>
                  <a:lnTo>
                    <a:pt x="33782" y="1774571"/>
                  </a:lnTo>
                  <a:lnTo>
                    <a:pt x="28575" y="1772412"/>
                  </a:lnTo>
                  <a:lnTo>
                    <a:pt x="16129" y="1772412"/>
                  </a:lnTo>
                  <a:lnTo>
                    <a:pt x="10922" y="1774571"/>
                  </a:lnTo>
                  <a:lnTo>
                    <a:pt x="6604" y="1779016"/>
                  </a:lnTo>
                  <a:lnTo>
                    <a:pt x="2159" y="1783461"/>
                  </a:lnTo>
                  <a:lnTo>
                    <a:pt x="0" y="1788668"/>
                  </a:lnTo>
                  <a:lnTo>
                    <a:pt x="0" y="1801241"/>
                  </a:lnTo>
                  <a:lnTo>
                    <a:pt x="2159" y="1806575"/>
                  </a:lnTo>
                  <a:lnTo>
                    <a:pt x="6604" y="1810893"/>
                  </a:lnTo>
                  <a:lnTo>
                    <a:pt x="10922" y="1815338"/>
                  </a:lnTo>
                  <a:lnTo>
                    <a:pt x="16129" y="1817497"/>
                  </a:lnTo>
                  <a:lnTo>
                    <a:pt x="28575" y="1817497"/>
                  </a:lnTo>
                  <a:lnTo>
                    <a:pt x="33782" y="1815338"/>
                  </a:lnTo>
                  <a:lnTo>
                    <a:pt x="38100" y="1810893"/>
                  </a:lnTo>
                  <a:lnTo>
                    <a:pt x="42545" y="1806575"/>
                  </a:lnTo>
                  <a:lnTo>
                    <a:pt x="44704" y="1801241"/>
                  </a:lnTo>
                  <a:lnTo>
                    <a:pt x="44704" y="1794891"/>
                  </a:lnTo>
                  <a:lnTo>
                    <a:pt x="44704" y="1788668"/>
                  </a:lnTo>
                  <a:close/>
                </a:path>
                <a:path w="45084" h="1818004">
                  <a:moveTo>
                    <a:pt x="44704" y="1197356"/>
                  </a:moveTo>
                  <a:lnTo>
                    <a:pt x="42545" y="1192149"/>
                  </a:lnTo>
                  <a:lnTo>
                    <a:pt x="38100" y="1187704"/>
                  </a:lnTo>
                  <a:lnTo>
                    <a:pt x="33782" y="1183259"/>
                  </a:lnTo>
                  <a:lnTo>
                    <a:pt x="28575" y="1181100"/>
                  </a:lnTo>
                  <a:lnTo>
                    <a:pt x="16129" y="1181100"/>
                  </a:lnTo>
                  <a:lnTo>
                    <a:pt x="10922" y="1183259"/>
                  </a:lnTo>
                  <a:lnTo>
                    <a:pt x="6604" y="1187704"/>
                  </a:lnTo>
                  <a:lnTo>
                    <a:pt x="2159" y="1192149"/>
                  </a:lnTo>
                  <a:lnTo>
                    <a:pt x="0" y="1197356"/>
                  </a:lnTo>
                  <a:lnTo>
                    <a:pt x="0" y="1209929"/>
                  </a:lnTo>
                  <a:lnTo>
                    <a:pt x="2159" y="1215263"/>
                  </a:lnTo>
                  <a:lnTo>
                    <a:pt x="6604" y="1219581"/>
                  </a:lnTo>
                  <a:lnTo>
                    <a:pt x="10922" y="1224026"/>
                  </a:lnTo>
                  <a:lnTo>
                    <a:pt x="16129" y="1226185"/>
                  </a:lnTo>
                  <a:lnTo>
                    <a:pt x="28575" y="1226185"/>
                  </a:lnTo>
                  <a:lnTo>
                    <a:pt x="33782" y="1224026"/>
                  </a:lnTo>
                  <a:lnTo>
                    <a:pt x="38100" y="1219581"/>
                  </a:lnTo>
                  <a:lnTo>
                    <a:pt x="42545" y="1215263"/>
                  </a:lnTo>
                  <a:lnTo>
                    <a:pt x="44704" y="1209929"/>
                  </a:lnTo>
                  <a:lnTo>
                    <a:pt x="44704" y="1203579"/>
                  </a:lnTo>
                  <a:lnTo>
                    <a:pt x="44704" y="1197356"/>
                  </a:lnTo>
                  <a:close/>
                </a:path>
                <a:path w="45084" h="1818004">
                  <a:moveTo>
                    <a:pt x="44704" y="753872"/>
                  </a:moveTo>
                  <a:lnTo>
                    <a:pt x="42545" y="748665"/>
                  </a:lnTo>
                  <a:lnTo>
                    <a:pt x="38100" y="744220"/>
                  </a:lnTo>
                  <a:lnTo>
                    <a:pt x="33782" y="739775"/>
                  </a:lnTo>
                  <a:lnTo>
                    <a:pt x="28575" y="737616"/>
                  </a:lnTo>
                  <a:lnTo>
                    <a:pt x="16129" y="737616"/>
                  </a:lnTo>
                  <a:lnTo>
                    <a:pt x="10922" y="739775"/>
                  </a:lnTo>
                  <a:lnTo>
                    <a:pt x="6604" y="744220"/>
                  </a:lnTo>
                  <a:lnTo>
                    <a:pt x="2159" y="748665"/>
                  </a:lnTo>
                  <a:lnTo>
                    <a:pt x="0" y="753872"/>
                  </a:lnTo>
                  <a:lnTo>
                    <a:pt x="0" y="766445"/>
                  </a:lnTo>
                  <a:lnTo>
                    <a:pt x="2159" y="771779"/>
                  </a:lnTo>
                  <a:lnTo>
                    <a:pt x="6604" y="776097"/>
                  </a:lnTo>
                  <a:lnTo>
                    <a:pt x="10922" y="780542"/>
                  </a:lnTo>
                  <a:lnTo>
                    <a:pt x="16129" y="782701"/>
                  </a:lnTo>
                  <a:lnTo>
                    <a:pt x="28575" y="782701"/>
                  </a:lnTo>
                  <a:lnTo>
                    <a:pt x="33782" y="780542"/>
                  </a:lnTo>
                  <a:lnTo>
                    <a:pt x="38100" y="776097"/>
                  </a:lnTo>
                  <a:lnTo>
                    <a:pt x="42545" y="771779"/>
                  </a:lnTo>
                  <a:lnTo>
                    <a:pt x="44704" y="766445"/>
                  </a:lnTo>
                  <a:lnTo>
                    <a:pt x="44704" y="760095"/>
                  </a:lnTo>
                  <a:lnTo>
                    <a:pt x="44704" y="753872"/>
                  </a:lnTo>
                  <a:close/>
                </a:path>
                <a:path w="45084" h="1818004">
                  <a:moveTo>
                    <a:pt x="44704" y="16256"/>
                  </a:moveTo>
                  <a:lnTo>
                    <a:pt x="42545" y="11049"/>
                  </a:lnTo>
                  <a:lnTo>
                    <a:pt x="38100" y="6604"/>
                  </a:lnTo>
                  <a:lnTo>
                    <a:pt x="33782" y="2159"/>
                  </a:lnTo>
                  <a:lnTo>
                    <a:pt x="28575" y="0"/>
                  </a:lnTo>
                  <a:lnTo>
                    <a:pt x="16129" y="0"/>
                  </a:lnTo>
                  <a:lnTo>
                    <a:pt x="10922" y="2159"/>
                  </a:lnTo>
                  <a:lnTo>
                    <a:pt x="6604" y="6604"/>
                  </a:lnTo>
                  <a:lnTo>
                    <a:pt x="2159" y="11049"/>
                  </a:lnTo>
                  <a:lnTo>
                    <a:pt x="0" y="16256"/>
                  </a:lnTo>
                  <a:lnTo>
                    <a:pt x="0" y="28829"/>
                  </a:lnTo>
                  <a:lnTo>
                    <a:pt x="2159" y="34163"/>
                  </a:lnTo>
                  <a:lnTo>
                    <a:pt x="6604" y="38481"/>
                  </a:lnTo>
                  <a:lnTo>
                    <a:pt x="10922" y="42926"/>
                  </a:lnTo>
                  <a:lnTo>
                    <a:pt x="16129" y="45085"/>
                  </a:lnTo>
                  <a:lnTo>
                    <a:pt x="28575" y="45085"/>
                  </a:lnTo>
                  <a:lnTo>
                    <a:pt x="33782" y="42926"/>
                  </a:lnTo>
                  <a:lnTo>
                    <a:pt x="38100" y="38481"/>
                  </a:lnTo>
                  <a:lnTo>
                    <a:pt x="42545" y="34163"/>
                  </a:lnTo>
                  <a:lnTo>
                    <a:pt x="44704" y="28829"/>
                  </a:lnTo>
                  <a:lnTo>
                    <a:pt x="44704" y="22479"/>
                  </a:lnTo>
                  <a:lnTo>
                    <a:pt x="44704" y="16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643241" y="5253989"/>
            <a:ext cx="2423795" cy="13436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School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focus this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marL="465455" marR="457200" indent="-6985" algn="ctr">
              <a:lnSpc>
                <a:spcPts val="3790"/>
              </a:lnSpc>
              <a:spcBef>
                <a:spcPts val="40"/>
              </a:spcBef>
            </a:pPr>
            <a:r>
              <a:rPr sz="3300" dirty="0">
                <a:latin typeface="Arial MT"/>
                <a:cs typeface="Arial MT"/>
              </a:rPr>
              <a:t>Be </a:t>
            </a:r>
            <a:r>
              <a:rPr sz="3300" spc="-25" dirty="0">
                <a:latin typeface="Arial MT"/>
                <a:cs typeface="Arial MT"/>
              </a:rPr>
              <a:t>Big </a:t>
            </a:r>
            <a:r>
              <a:rPr sz="3300" spc="-10" dirty="0">
                <a:latin typeface="Arial MT"/>
                <a:cs typeface="Arial MT"/>
              </a:rPr>
              <a:t>Hearted</a:t>
            </a:r>
            <a:endParaRPr sz="33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86251" y="5492241"/>
            <a:ext cx="228600" cy="1403985"/>
            <a:chOff x="3786251" y="5492241"/>
            <a:chExt cx="228600" cy="1403985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6251" y="5492241"/>
              <a:ext cx="228600" cy="1706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6251" y="5847333"/>
              <a:ext cx="228600" cy="1706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6251" y="6027165"/>
              <a:ext cx="228600" cy="1706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6251" y="6377635"/>
              <a:ext cx="228600" cy="1706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6251" y="6738823"/>
              <a:ext cx="210312" cy="15697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629659" y="4410836"/>
            <a:ext cx="3657600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56210" marR="277495">
              <a:lnSpc>
                <a:spcPct val="959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Viking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10" dirty="0">
                <a:latin typeface="Arial"/>
                <a:cs typeface="Arial"/>
              </a:rPr>
              <a:t>Anglo-</a:t>
            </a:r>
            <a:r>
              <a:rPr sz="1200" b="1" dirty="0">
                <a:latin typeface="Arial"/>
                <a:cs typeface="Arial"/>
              </a:rPr>
              <a:t>Saxon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struggle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25" dirty="0">
                <a:latin typeface="Arial"/>
                <a:cs typeface="Arial"/>
              </a:rPr>
              <a:t> the </a:t>
            </a:r>
            <a:r>
              <a:rPr sz="1200" b="1" dirty="0">
                <a:latin typeface="Arial"/>
                <a:cs typeface="Arial"/>
              </a:rPr>
              <a:t>Kingdom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England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time of </a:t>
            </a:r>
            <a:r>
              <a:rPr sz="1200" b="1" spc="-10" dirty="0">
                <a:latin typeface="Arial"/>
                <a:cs typeface="Arial"/>
              </a:rPr>
              <a:t>Edward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Confessor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Visit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Yorvik </a:t>
            </a:r>
            <a:r>
              <a:rPr sz="1200" b="1" spc="-10" dirty="0">
                <a:latin typeface="Arial"/>
                <a:cs typeface="Arial"/>
              </a:rPr>
              <a:t>Viking </a:t>
            </a:r>
            <a:r>
              <a:rPr sz="1200" b="1" dirty="0">
                <a:latin typeface="Arial"/>
                <a:cs typeface="Arial"/>
              </a:rPr>
              <a:t>Centre/Beacon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fell</a:t>
            </a:r>
            <a:endParaRPr sz="1200">
              <a:latin typeface="Arial"/>
              <a:cs typeface="Arial"/>
            </a:endParaRPr>
          </a:p>
          <a:p>
            <a:pPr marL="384810" marR="254000" indent="-1905">
              <a:lnSpc>
                <a:spcPts val="1380"/>
              </a:lnSpc>
              <a:spcBef>
                <a:spcPts val="50"/>
              </a:spcBef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Vikings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invaded Britain.</a:t>
            </a:r>
            <a:endParaRPr sz="1200">
              <a:latin typeface="Arial MT"/>
              <a:cs typeface="Arial MT"/>
            </a:endParaRPr>
          </a:p>
          <a:p>
            <a:pPr marL="383540">
              <a:lnSpc>
                <a:spcPts val="137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about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Viking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invasions.</a:t>
            </a:r>
            <a:endParaRPr sz="1200">
              <a:latin typeface="Arial MT"/>
              <a:cs typeface="Arial MT"/>
            </a:endParaRPr>
          </a:p>
          <a:p>
            <a:pPr marL="384810" marR="200660" indent="-1905">
              <a:lnSpc>
                <a:spcPts val="1380"/>
              </a:lnSpc>
              <a:spcBef>
                <a:spcPts val="80"/>
              </a:spcBef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Viking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resistance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Alfred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10" dirty="0">
                <a:latin typeface="Arial MT"/>
                <a:cs typeface="Arial MT"/>
              </a:rPr>
              <a:t>Great.</a:t>
            </a:r>
            <a:endParaRPr sz="1200">
              <a:latin typeface="Arial MT"/>
              <a:cs typeface="Arial MT"/>
            </a:endParaRPr>
          </a:p>
          <a:p>
            <a:pPr marL="384810" marR="385445" indent="-1905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 what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life was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life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Vikings </a:t>
            </a:r>
            <a:r>
              <a:rPr sz="1200" dirty="0">
                <a:latin typeface="Arial MT"/>
                <a:cs typeface="Arial MT"/>
              </a:rPr>
              <a:t>living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Britain.</a:t>
            </a:r>
            <a:endParaRPr sz="1200">
              <a:latin typeface="Arial MT"/>
              <a:cs typeface="Arial MT"/>
            </a:endParaRPr>
          </a:p>
          <a:p>
            <a:pPr marL="384810" marR="285750" indent="-1905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events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end </a:t>
            </a:r>
            <a:r>
              <a:rPr sz="1200" dirty="0">
                <a:latin typeface="Arial MT"/>
                <a:cs typeface="Arial MT"/>
              </a:rPr>
              <a:t>of the</a:t>
            </a:r>
            <a:r>
              <a:rPr sz="1200" spc="-10" dirty="0">
                <a:latin typeface="Arial MT"/>
                <a:cs typeface="Arial MT"/>
              </a:rPr>
              <a:t> Anglo-</a:t>
            </a:r>
            <a:r>
              <a:rPr sz="1200" dirty="0">
                <a:latin typeface="Arial MT"/>
                <a:cs typeface="Arial MT"/>
              </a:rPr>
              <a:t>Saxon/Viking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Britain.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8380" y="1726437"/>
            <a:ext cx="713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8380" y="2165730"/>
            <a:ext cx="1983105" cy="13500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75"/>
              </a:spcBef>
            </a:pPr>
            <a:r>
              <a:rPr sz="1500" dirty="0">
                <a:latin typeface="Arial MT"/>
                <a:cs typeface="Arial MT"/>
              </a:rPr>
              <a:t>Poetry: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Fantasy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Places </a:t>
            </a:r>
            <a:r>
              <a:rPr sz="1500" dirty="0">
                <a:latin typeface="Arial MT"/>
                <a:cs typeface="Arial MT"/>
              </a:rPr>
              <a:t>Fiction: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Fantasy </a:t>
            </a:r>
            <a:r>
              <a:rPr sz="1500" dirty="0">
                <a:latin typeface="Arial MT"/>
                <a:cs typeface="Arial MT"/>
              </a:rPr>
              <a:t>Toolkit: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Description </a:t>
            </a:r>
            <a:r>
              <a:rPr sz="1500" dirty="0">
                <a:latin typeface="Arial MT"/>
                <a:cs typeface="Arial MT"/>
              </a:rPr>
              <a:t>Non-fiction: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Recount letter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ts val="1730"/>
              </a:lnSpc>
            </a:pPr>
            <a:r>
              <a:rPr sz="1500" dirty="0">
                <a:latin typeface="Arial MT"/>
                <a:cs typeface="Arial MT"/>
              </a:rPr>
              <a:t>Toolkit: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Recount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2787" y="4857368"/>
            <a:ext cx="2735580" cy="15081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885825" indent="1146175">
              <a:lnSpc>
                <a:spcPts val="1380"/>
              </a:lnSpc>
              <a:spcBef>
                <a:spcPts val="195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Music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Title: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Classroom</a:t>
            </a:r>
            <a:r>
              <a:rPr sz="1200" spc="-20" dirty="0">
                <a:latin typeface="Arial MT"/>
                <a:cs typeface="Arial MT"/>
              </a:rPr>
              <a:t> Jazz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sz="1100" b="1" dirty="0">
                <a:latin typeface="Arial"/>
                <a:cs typeface="Arial"/>
              </a:rPr>
              <a:t>Unit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Theme: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Jazz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improvisation</a:t>
            </a:r>
            <a:endParaRPr sz="1100">
              <a:latin typeface="Arial MT"/>
              <a:cs typeface="Arial MT"/>
            </a:endParaRPr>
          </a:p>
          <a:p>
            <a:pPr marL="12700" marR="353695">
              <a:lnSpc>
                <a:spcPts val="1270"/>
              </a:lnSpc>
              <a:spcBef>
                <a:spcPts val="55"/>
              </a:spcBef>
            </a:pPr>
            <a:r>
              <a:rPr sz="1100" b="1" dirty="0">
                <a:latin typeface="Arial"/>
                <a:cs typeface="Arial"/>
              </a:rPr>
              <a:t>Style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Main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Song: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Bossa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Nova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spc="-20" dirty="0">
                <a:latin typeface="Arial MT"/>
                <a:cs typeface="Arial MT"/>
              </a:rPr>
              <a:t>Swing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60"/>
              </a:lnSpc>
            </a:pPr>
            <a:r>
              <a:rPr sz="1100" b="1" dirty="0">
                <a:latin typeface="Arial"/>
                <a:cs typeface="Arial"/>
              </a:rPr>
              <a:t>Supporting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Songs: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Classroom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Jazz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Ian </a:t>
            </a:r>
            <a:r>
              <a:rPr sz="1100" dirty="0">
                <a:latin typeface="Arial MT"/>
                <a:cs typeface="Arial MT"/>
              </a:rPr>
              <a:t>Gray,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Desafinado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Getz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(Swing),</a:t>
            </a:r>
            <a:endParaRPr sz="1100">
              <a:latin typeface="Arial MT"/>
              <a:cs typeface="Arial MT"/>
            </a:endParaRPr>
          </a:p>
          <a:p>
            <a:pPr marL="12700" marR="99060">
              <a:lnSpc>
                <a:spcPts val="1260"/>
              </a:lnSpc>
              <a:spcBef>
                <a:spcPts val="10"/>
              </a:spcBef>
            </a:pPr>
            <a:r>
              <a:rPr sz="1100" dirty="0">
                <a:latin typeface="Arial MT"/>
                <a:cs typeface="Arial MT"/>
              </a:rPr>
              <a:t>Cotton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Tail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Ben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Webster,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Note</a:t>
            </a:r>
            <a:r>
              <a:rPr sz="1100" spc="-20" dirty="0">
                <a:latin typeface="Arial MT"/>
                <a:cs typeface="Arial MT"/>
              </a:rPr>
              <a:t> Swing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Gray,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Perdido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Woody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Herman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7614F306-2526-D194-6BD5-52ADE2C92DCD}"/>
              </a:ext>
            </a:extLst>
          </p:cNvPr>
          <p:cNvSpPr txBox="1"/>
          <p:nvPr/>
        </p:nvSpPr>
        <p:spPr>
          <a:xfrm>
            <a:off x="7809000" y="1617992"/>
            <a:ext cx="1941195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966469">
              <a:lnSpc>
                <a:spcPts val="1380"/>
              </a:lnSpc>
              <a:spcBef>
                <a:spcPts val="195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Science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Living things and their habitats continued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706F42F3-CE8D-A5EF-1AAB-AE811765FF4D}"/>
              </a:ext>
            </a:extLst>
          </p:cNvPr>
          <p:cNvSpPr txBox="1"/>
          <p:nvPr/>
        </p:nvSpPr>
        <p:spPr>
          <a:xfrm>
            <a:off x="7626126" y="2324694"/>
            <a:ext cx="2804958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GB" sz="1200" dirty="0"/>
              <a:t>-Describe the differences in the life cycles of a mammal, an amphibian, an insect and a bird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endParaRPr lang="en-GB" sz="1200" dirty="0"/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GB" sz="1200" dirty="0"/>
              <a:t>-Describe the life process of reproduction in some plants and animals.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endParaRPr lang="en-GB" sz="1200" dirty="0"/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GB" sz="1200" dirty="0"/>
              <a:t>-Describe the changes as humans develop to old age. 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018" cy="75571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58355" y="558799"/>
            <a:ext cx="3535679" cy="3989704"/>
            <a:chOff x="7158355" y="558799"/>
            <a:chExt cx="3535679" cy="39897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8355" y="1405254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020" y="558799"/>
              <a:ext cx="1517015" cy="18827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789" y="45084"/>
            <a:ext cx="1771650" cy="11709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28448" y="10160"/>
            <a:ext cx="10307319" cy="7554594"/>
            <a:chOff x="0" y="9524"/>
            <a:chExt cx="10307319" cy="7554594"/>
          </a:xfrm>
        </p:grpSpPr>
        <p:sp>
          <p:nvSpPr>
            <p:cNvPr id="8" name="object 8"/>
            <p:cNvSpPr/>
            <p:nvPr/>
          </p:nvSpPr>
          <p:spPr>
            <a:xfrm>
              <a:off x="513080" y="4576444"/>
              <a:ext cx="2576830" cy="2695575"/>
            </a:xfrm>
            <a:custGeom>
              <a:avLst/>
              <a:gdLst/>
              <a:ahLst/>
              <a:cxnLst/>
              <a:rect l="l" t="t" r="r" b="b"/>
              <a:pathLst>
                <a:path w="2576830" h="2695575">
                  <a:moveTo>
                    <a:pt x="257683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0" y="2695575"/>
                  </a:lnTo>
                  <a:lnTo>
                    <a:pt x="2576830" y="2695575"/>
                  </a:lnTo>
                  <a:lnTo>
                    <a:pt x="2576830" y="2616200"/>
                  </a:lnTo>
                  <a:lnTo>
                    <a:pt x="257683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215" y="4353686"/>
              <a:ext cx="2712591" cy="2838958"/>
            </a:xfrm>
            <a:custGeom>
              <a:avLst/>
              <a:gdLst/>
              <a:ahLst/>
              <a:cxnLst/>
              <a:rect l="l" t="t" r="r" b="b"/>
              <a:pathLst>
                <a:path w="2577465" h="2696209">
                  <a:moveTo>
                    <a:pt x="2577465" y="0"/>
                  </a:moveTo>
                  <a:lnTo>
                    <a:pt x="0" y="0"/>
                  </a:lnTo>
                  <a:lnTo>
                    <a:pt x="0" y="2696210"/>
                  </a:lnTo>
                  <a:lnTo>
                    <a:pt x="2577465" y="2696210"/>
                  </a:lnTo>
                  <a:lnTo>
                    <a:pt x="257746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50" y="1027429"/>
              <a:ext cx="3465829" cy="35026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" y="6583679"/>
              <a:ext cx="1882775" cy="980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524"/>
              <a:ext cx="1639569" cy="22650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4829809"/>
              <a:ext cx="4286250" cy="25126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7119" y="1094104"/>
              <a:ext cx="3151504" cy="3935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5419" y="982344"/>
              <a:ext cx="2190114" cy="1085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9229" y="204469"/>
              <a:ext cx="2454275" cy="2171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59065" y="503554"/>
              <a:ext cx="2548254" cy="181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Year</a:t>
            </a:r>
            <a:r>
              <a:rPr spc="-180" dirty="0"/>
              <a:t> </a:t>
            </a:r>
            <a:r>
              <a:rPr dirty="0"/>
              <a:t>5</a:t>
            </a:r>
            <a:r>
              <a:rPr spc="-165" dirty="0"/>
              <a:t> </a:t>
            </a:r>
            <a:r>
              <a:rPr spc="-135" dirty="0"/>
              <a:t>Autumn</a:t>
            </a:r>
            <a:r>
              <a:rPr spc="-165" dirty="0"/>
              <a:t> </a:t>
            </a:r>
            <a:r>
              <a:rPr spc="-50" dirty="0"/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50822" y="1403349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204" y="1580133"/>
            <a:ext cx="1018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African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Music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319" y="1776729"/>
            <a:ext cx="2583180" cy="22078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1300" marR="199390" indent="-228600">
              <a:lnSpc>
                <a:spcPts val="1220"/>
              </a:lnSpc>
              <a:spcBef>
                <a:spcPts val="225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investigate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analyse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African </a:t>
            </a:r>
            <a:r>
              <a:rPr sz="1100" dirty="0">
                <a:latin typeface="Arial MT"/>
                <a:cs typeface="Arial MT"/>
              </a:rPr>
              <a:t>musical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instruments.</a:t>
            </a:r>
            <a:endParaRPr sz="1100">
              <a:latin typeface="Arial MT"/>
              <a:cs typeface="Arial MT"/>
            </a:endParaRPr>
          </a:p>
          <a:p>
            <a:pPr marL="241300" marR="122555" indent="-228600">
              <a:lnSpc>
                <a:spcPts val="1230"/>
              </a:lnSpc>
              <a:spcBef>
                <a:spcPts val="229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explore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kalimbas,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work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recreated.</a:t>
            </a:r>
            <a:endParaRPr sz="1100">
              <a:latin typeface="Arial MT"/>
              <a:cs typeface="Arial MT"/>
            </a:endParaRPr>
          </a:p>
          <a:p>
            <a:pPr marL="241300" marR="36830" indent="-228600">
              <a:lnSpc>
                <a:spcPts val="1220"/>
              </a:lnSpc>
              <a:spcBef>
                <a:spcPts val="215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select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suitable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tools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materials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kalimb</a:t>
            </a:r>
            <a:endParaRPr sz="1100">
              <a:latin typeface="Arial MT"/>
              <a:cs typeface="Arial MT"/>
            </a:endParaRPr>
          </a:p>
          <a:p>
            <a:pPr marL="241300" marR="353060" indent="-228600">
              <a:lnSpc>
                <a:spcPts val="1240"/>
              </a:lnSpc>
              <a:spcBef>
                <a:spcPts val="229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investigate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strengthened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body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African </a:t>
            </a:r>
            <a:r>
              <a:rPr sz="1100" dirty="0">
                <a:latin typeface="Arial MT"/>
                <a:cs typeface="Arial MT"/>
              </a:rPr>
              <a:t>percussion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instrument.</a:t>
            </a:r>
            <a:endParaRPr sz="1100">
              <a:latin typeface="Arial MT"/>
              <a:cs typeface="Arial MT"/>
            </a:endParaRPr>
          </a:p>
          <a:p>
            <a:pPr marL="241300" marR="541020" indent="-228600">
              <a:lnSpc>
                <a:spcPts val="1220"/>
              </a:lnSpc>
              <a:spcBef>
                <a:spcPts val="220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 </a:t>
            </a:r>
            <a:r>
              <a:rPr sz="1100" spc="-10" dirty="0">
                <a:latin typeface="Arial MT"/>
                <a:cs typeface="Arial MT"/>
              </a:rPr>
              <a:t>African-inspired </a:t>
            </a:r>
            <a:r>
              <a:rPr sz="1100" dirty="0">
                <a:latin typeface="Arial MT"/>
                <a:cs typeface="Arial MT"/>
              </a:rPr>
              <a:t>percussion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instrument.</a:t>
            </a:r>
            <a:endParaRPr sz="1100">
              <a:latin typeface="Arial MT"/>
              <a:cs typeface="Arial MT"/>
            </a:endParaRPr>
          </a:p>
          <a:p>
            <a:pPr marL="241300" marR="5080" indent="-228600">
              <a:lnSpc>
                <a:spcPts val="1230"/>
              </a:lnSpc>
              <a:spcBef>
                <a:spcPts val="229"/>
              </a:spcBef>
              <a:buSzPct val="109090"/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performance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evaluate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effectiveness.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16506" y="4641650"/>
            <a:ext cx="77914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PE-</a:t>
            </a:r>
            <a:endParaRPr lang="en-GB" sz="1200" b="1" u="heavy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lang="en-GB" sz="1200" b="1" u="heavy" spc="-1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084" y="5409090"/>
            <a:ext cx="1789430" cy="191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130">
              <a:lnSpc>
                <a:spcPts val="1410"/>
              </a:lnSpc>
            </a:pPr>
            <a:r>
              <a:rPr sz="1200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Gymnastics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4190" y="1511553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27830" y="1686813"/>
            <a:ext cx="12757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Christianity: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Jesus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27830" y="1857501"/>
            <a:ext cx="2858135" cy="23291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0665" marR="395605" indent="-227965">
              <a:lnSpc>
                <a:spcPts val="1019"/>
              </a:lnSpc>
              <a:spcBef>
                <a:spcPts val="1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Christian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beliefs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miracles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as </a:t>
            </a:r>
            <a:r>
              <a:rPr sz="900" dirty="0">
                <a:latin typeface="Arial MT"/>
                <a:cs typeface="Arial MT"/>
              </a:rPr>
              <a:t>‘signs’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divinity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Jesus</a:t>
            </a:r>
            <a:endParaRPr sz="900" dirty="0">
              <a:latin typeface="Arial MT"/>
              <a:cs typeface="Arial MT"/>
            </a:endParaRPr>
          </a:p>
          <a:p>
            <a:pPr marL="240665" marR="129539" indent="-227965">
              <a:lnSpc>
                <a:spcPct val="951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Retell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selection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miracle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stories 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 </a:t>
            </a:r>
            <a:r>
              <a:rPr sz="900" spc="-10" dirty="0">
                <a:latin typeface="Arial MT"/>
                <a:cs typeface="Arial MT"/>
              </a:rPr>
              <a:t>explain </a:t>
            </a:r>
            <a:r>
              <a:rPr sz="900" dirty="0">
                <a:latin typeface="Arial MT"/>
                <a:cs typeface="Arial MT"/>
              </a:rPr>
              <a:t>what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these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 reveal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10" dirty="0">
                <a:latin typeface="Arial MT"/>
                <a:cs typeface="Arial MT"/>
              </a:rPr>
              <a:t>Christiansabout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the </a:t>
            </a:r>
            <a:r>
              <a:rPr sz="900" dirty="0">
                <a:latin typeface="Arial MT"/>
                <a:cs typeface="Arial MT"/>
              </a:rPr>
              <a:t>nature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Jesus</a:t>
            </a:r>
            <a:endParaRPr sz="900" dirty="0">
              <a:latin typeface="Arial MT"/>
              <a:cs typeface="Arial MT"/>
            </a:endParaRPr>
          </a:p>
          <a:p>
            <a:pPr marL="240665" marR="203200" indent="-227965">
              <a:lnSpc>
                <a:spcPct val="950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some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Christians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go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on </a:t>
            </a:r>
            <a:r>
              <a:rPr sz="900" dirty="0">
                <a:latin typeface="Arial MT"/>
                <a:cs typeface="Arial MT"/>
              </a:rPr>
              <a:t>pilgrimage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places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associated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miraculous events</a:t>
            </a:r>
            <a:endParaRPr sz="900" dirty="0">
              <a:latin typeface="Arial MT"/>
              <a:cs typeface="Arial MT"/>
            </a:endParaRPr>
          </a:p>
          <a:p>
            <a:pPr marL="240665" marR="154940" indent="-227965">
              <a:lnSpc>
                <a:spcPts val="103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impact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belief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miracles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the </a:t>
            </a:r>
            <a:r>
              <a:rPr sz="900" dirty="0">
                <a:latin typeface="Arial MT"/>
                <a:cs typeface="Arial MT"/>
              </a:rPr>
              <a:t>power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prayer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have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Christian</a:t>
            </a:r>
            <a:endParaRPr sz="900" dirty="0">
              <a:latin typeface="Arial MT"/>
              <a:cs typeface="Arial MT"/>
            </a:endParaRPr>
          </a:p>
          <a:p>
            <a:pPr marL="240665" marR="213995" indent="-227965">
              <a:lnSpc>
                <a:spcPts val="1019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difference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fact,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opinionand belief</a:t>
            </a:r>
            <a:endParaRPr sz="900" dirty="0">
              <a:latin typeface="Arial MT"/>
              <a:cs typeface="Arial MT"/>
            </a:endParaRPr>
          </a:p>
          <a:p>
            <a:pPr marL="240665" marR="365760" indent="-227965">
              <a:lnSpc>
                <a:spcPts val="1019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Consider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differing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interpretations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word </a:t>
            </a:r>
            <a:r>
              <a:rPr sz="900" spc="-10" dirty="0">
                <a:latin typeface="Arial MT"/>
                <a:cs typeface="Arial MT"/>
              </a:rPr>
              <a:t>miracle</a:t>
            </a:r>
            <a:endParaRPr sz="900" dirty="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Discuss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their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own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beliefs</a:t>
            </a:r>
            <a:endParaRPr sz="900" dirty="0">
              <a:latin typeface="Arial MT"/>
              <a:cs typeface="Arial MT"/>
            </a:endParaRPr>
          </a:p>
          <a:p>
            <a:pPr marL="240665" marR="5080" indent="-227965">
              <a:lnSpc>
                <a:spcPts val="1030"/>
              </a:lnSpc>
              <a:spcBef>
                <a:spcPts val="1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900" dirty="0">
                <a:latin typeface="Arial MT"/>
                <a:cs typeface="Arial MT"/>
              </a:rPr>
              <a:t>Reflect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they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make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decisions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whatis/is </a:t>
            </a:r>
            <a:r>
              <a:rPr sz="900" dirty="0">
                <a:latin typeface="Arial MT"/>
                <a:cs typeface="Arial MT"/>
              </a:rPr>
              <a:t>not </a:t>
            </a:r>
            <a:r>
              <a:rPr sz="900" spc="-20" dirty="0">
                <a:latin typeface="Arial MT"/>
                <a:cs typeface="Arial MT"/>
              </a:rPr>
              <a:t>true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2935" y="5105908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27119" y="5224017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Mars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Rover</a:t>
            </a:r>
            <a:r>
              <a:rPr sz="1200" b="1" spc="-50" dirty="0">
                <a:latin typeface="Arial"/>
                <a:cs typeface="Arial"/>
              </a:rPr>
              <a:t> 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6564" y="5424677"/>
            <a:ext cx="3768090" cy="781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0665" marR="5080" indent="-227965">
              <a:lnSpc>
                <a:spcPct val="102699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patterns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represent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images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as </a:t>
            </a:r>
            <a:r>
              <a:rPr sz="1200" spc="-10" dirty="0">
                <a:latin typeface="Arial MT"/>
                <a:cs typeface="Arial MT"/>
              </a:rPr>
              <a:t>pixels</a:t>
            </a:r>
            <a:endParaRPr sz="1200" dirty="0">
              <a:latin typeface="Arial MT"/>
              <a:cs typeface="Arial MT"/>
            </a:endParaRPr>
          </a:p>
          <a:p>
            <a:pPr marL="240665" marR="205740" indent="-227965">
              <a:lnSpc>
                <a:spcPct val="101699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explain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digital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images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be </a:t>
            </a:r>
            <a:r>
              <a:rPr sz="1200" spc="-10" dirty="0">
                <a:latin typeface="Arial MT"/>
                <a:cs typeface="Arial MT"/>
              </a:rPr>
              <a:t>compressed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22665" y="1789117"/>
            <a:ext cx="4051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5684" y="1964181"/>
            <a:ext cx="2779395" cy="16713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60400">
              <a:lnSpc>
                <a:spcPts val="1270"/>
              </a:lnSpc>
              <a:spcBef>
                <a:spcPts val="18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Respecting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Ourselves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Others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Families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Friendships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45"/>
              </a:lnSpc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Safe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Relationships</a:t>
            </a:r>
            <a:endParaRPr sz="1100">
              <a:latin typeface="Arial MT"/>
              <a:cs typeface="Arial MT"/>
            </a:endParaRPr>
          </a:p>
          <a:p>
            <a:pPr marL="12700" marR="90170" indent="105410">
              <a:lnSpc>
                <a:spcPts val="1260"/>
              </a:lnSpc>
              <a:spcBef>
                <a:spcPts val="120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Expressing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opinions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respecting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other </a:t>
            </a:r>
            <a:r>
              <a:rPr sz="1100" dirty="0">
                <a:latin typeface="Arial MT"/>
                <a:cs typeface="Arial MT"/>
              </a:rPr>
              <a:t>points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view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including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discussing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topical issues.</a:t>
            </a:r>
            <a:endParaRPr sz="1100">
              <a:latin typeface="Arial MT"/>
              <a:cs typeface="Arial MT"/>
            </a:endParaRPr>
          </a:p>
          <a:p>
            <a:pPr marL="12700" marR="5080" indent="105410">
              <a:lnSpc>
                <a:spcPts val="1260"/>
              </a:lnSpc>
              <a:spcBef>
                <a:spcPts val="80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Attraction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others;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romantic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relationships; </a:t>
            </a:r>
            <a:r>
              <a:rPr sz="1100" dirty="0">
                <a:latin typeface="Arial MT"/>
                <a:cs typeface="Arial MT"/>
              </a:rPr>
              <a:t>civil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partnerships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marriage.</a:t>
            </a:r>
            <a:endParaRPr sz="1100">
              <a:latin typeface="Arial MT"/>
              <a:cs typeface="Arial MT"/>
            </a:endParaRPr>
          </a:p>
          <a:p>
            <a:pPr marL="12700" marR="338455" indent="105410">
              <a:lnSpc>
                <a:spcPts val="1270"/>
              </a:lnSpc>
              <a:spcBef>
                <a:spcPts val="75"/>
              </a:spcBef>
              <a:buFont typeface="Symbol"/>
              <a:buChar char=""/>
              <a:tabLst>
                <a:tab pos="118110" algn="l"/>
              </a:tabLst>
            </a:pPr>
            <a:r>
              <a:rPr sz="1100" dirty="0">
                <a:latin typeface="Arial MT"/>
                <a:cs typeface="Arial MT"/>
              </a:rPr>
              <a:t>Recognising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managing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pressure; </a:t>
            </a:r>
            <a:r>
              <a:rPr sz="1100" dirty="0">
                <a:latin typeface="Arial MT"/>
                <a:cs typeface="Arial MT"/>
              </a:rPr>
              <a:t>consent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situations.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85684" y="3760088"/>
            <a:ext cx="995044" cy="355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Celebrate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77895" y="6191948"/>
            <a:ext cx="4050665" cy="8185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identify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explain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‘fetch,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decode,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execute’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cycle</a:t>
            </a:r>
            <a:endParaRPr sz="1200" dirty="0">
              <a:latin typeface="Arial MT"/>
              <a:cs typeface="Arial MT"/>
            </a:endParaRPr>
          </a:p>
          <a:p>
            <a:pPr marL="240665" marR="41910" indent="-227965">
              <a:lnSpc>
                <a:spcPct val="101699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create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safe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online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profile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tinker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3D</a:t>
            </a:r>
            <a:r>
              <a:rPr sz="1200" spc="-10" dirty="0">
                <a:latin typeface="Arial MT"/>
                <a:cs typeface="Arial MT"/>
              </a:rPr>
              <a:t> design software</a:t>
            </a:r>
            <a:endParaRPr sz="1200" dirty="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modify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design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object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CAD</a:t>
            </a:r>
            <a:r>
              <a:rPr sz="1200" spc="-10" dirty="0">
                <a:latin typeface="Arial MT"/>
                <a:cs typeface="Arial MT"/>
              </a:rPr>
              <a:t> software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753350" y="5052855"/>
            <a:ext cx="2725420" cy="2411730"/>
            <a:chOff x="7753350" y="5052855"/>
            <a:chExt cx="2725420" cy="2411730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53350" y="5052855"/>
              <a:ext cx="2725420" cy="241172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41945" y="5923533"/>
              <a:ext cx="45085" cy="1115060"/>
            </a:xfrm>
            <a:custGeom>
              <a:avLst/>
              <a:gdLst/>
              <a:ahLst/>
              <a:cxnLst/>
              <a:rect l="l" t="t" r="r" b="b"/>
              <a:pathLst>
                <a:path w="45084" h="1115059">
                  <a:moveTo>
                    <a:pt x="44704" y="1086154"/>
                  </a:moveTo>
                  <a:lnTo>
                    <a:pt x="42545" y="1080846"/>
                  </a:lnTo>
                  <a:lnTo>
                    <a:pt x="33782" y="1072032"/>
                  </a:lnTo>
                  <a:lnTo>
                    <a:pt x="28575" y="1069835"/>
                  </a:lnTo>
                  <a:lnTo>
                    <a:pt x="16129" y="1069835"/>
                  </a:lnTo>
                  <a:lnTo>
                    <a:pt x="10922" y="1072032"/>
                  </a:lnTo>
                  <a:lnTo>
                    <a:pt x="2159" y="1080846"/>
                  </a:lnTo>
                  <a:lnTo>
                    <a:pt x="0" y="1086154"/>
                  </a:lnTo>
                  <a:lnTo>
                    <a:pt x="0" y="1098638"/>
                  </a:lnTo>
                  <a:lnTo>
                    <a:pt x="2159" y="1103972"/>
                  </a:lnTo>
                  <a:lnTo>
                    <a:pt x="6604" y="1108367"/>
                  </a:lnTo>
                  <a:lnTo>
                    <a:pt x="10922" y="1112774"/>
                  </a:lnTo>
                  <a:lnTo>
                    <a:pt x="16129" y="1114983"/>
                  </a:lnTo>
                  <a:lnTo>
                    <a:pt x="28575" y="1114983"/>
                  </a:lnTo>
                  <a:lnTo>
                    <a:pt x="33782" y="1112774"/>
                  </a:lnTo>
                  <a:lnTo>
                    <a:pt x="38100" y="1108367"/>
                  </a:lnTo>
                  <a:lnTo>
                    <a:pt x="42545" y="1103972"/>
                  </a:lnTo>
                  <a:lnTo>
                    <a:pt x="44704" y="1098638"/>
                  </a:lnTo>
                  <a:lnTo>
                    <a:pt x="44704" y="1092377"/>
                  </a:lnTo>
                  <a:lnTo>
                    <a:pt x="44704" y="1086154"/>
                  </a:lnTo>
                  <a:close/>
                </a:path>
                <a:path w="45084" h="1115059">
                  <a:moveTo>
                    <a:pt x="44704" y="929182"/>
                  </a:moveTo>
                  <a:lnTo>
                    <a:pt x="42545" y="923874"/>
                  </a:lnTo>
                  <a:lnTo>
                    <a:pt x="33782" y="915060"/>
                  </a:lnTo>
                  <a:lnTo>
                    <a:pt x="28575" y="912863"/>
                  </a:lnTo>
                  <a:lnTo>
                    <a:pt x="16129" y="912863"/>
                  </a:lnTo>
                  <a:lnTo>
                    <a:pt x="10922" y="915060"/>
                  </a:lnTo>
                  <a:lnTo>
                    <a:pt x="2159" y="923874"/>
                  </a:lnTo>
                  <a:lnTo>
                    <a:pt x="0" y="929182"/>
                  </a:lnTo>
                  <a:lnTo>
                    <a:pt x="0" y="941666"/>
                  </a:lnTo>
                  <a:lnTo>
                    <a:pt x="2159" y="947000"/>
                  </a:lnTo>
                  <a:lnTo>
                    <a:pt x="6604" y="951395"/>
                  </a:lnTo>
                  <a:lnTo>
                    <a:pt x="10922" y="955802"/>
                  </a:lnTo>
                  <a:lnTo>
                    <a:pt x="16129" y="958011"/>
                  </a:lnTo>
                  <a:lnTo>
                    <a:pt x="28575" y="958011"/>
                  </a:lnTo>
                  <a:lnTo>
                    <a:pt x="33782" y="955802"/>
                  </a:lnTo>
                  <a:lnTo>
                    <a:pt x="38100" y="951395"/>
                  </a:lnTo>
                  <a:lnTo>
                    <a:pt x="42545" y="947000"/>
                  </a:lnTo>
                  <a:lnTo>
                    <a:pt x="44704" y="941666"/>
                  </a:lnTo>
                  <a:lnTo>
                    <a:pt x="44704" y="935405"/>
                  </a:lnTo>
                  <a:lnTo>
                    <a:pt x="44704" y="929182"/>
                  </a:lnTo>
                  <a:close/>
                </a:path>
                <a:path w="45084" h="1115059">
                  <a:moveTo>
                    <a:pt x="44704" y="627430"/>
                  </a:moveTo>
                  <a:lnTo>
                    <a:pt x="42545" y="622122"/>
                  </a:lnTo>
                  <a:lnTo>
                    <a:pt x="33782" y="613308"/>
                  </a:lnTo>
                  <a:lnTo>
                    <a:pt x="28575" y="611111"/>
                  </a:lnTo>
                  <a:lnTo>
                    <a:pt x="16129" y="611111"/>
                  </a:lnTo>
                  <a:lnTo>
                    <a:pt x="10922" y="613308"/>
                  </a:lnTo>
                  <a:lnTo>
                    <a:pt x="2159" y="622122"/>
                  </a:lnTo>
                  <a:lnTo>
                    <a:pt x="0" y="627430"/>
                  </a:lnTo>
                  <a:lnTo>
                    <a:pt x="0" y="639914"/>
                  </a:lnTo>
                  <a:lnTo>
                    <a:pt x="2159" y="645248"/>
                  </a:lnTo>
                  <a:lnTo>
                    <a:pt x="6604" y="649643"/>
                  </a:lnTo>
                  <a:lnTo>
                    <a:pt x="10922" y="654050"/>
                  </a:lnTo>
                  <a:lnTo>
                    <a:pt x="16129" y="656259"/>
                  </a:lnTo>
                  <a:lnTo>
                    <a:pt x="28575" y="656259"/>
                  </a:lnTo>
                  <a:lnTo>
                    <a:pt x="33782" y="654050"/>
                  </a:lnTo>
                  <a:lnTo>
                    <a:pt x="38100" y="649643"/>
                  </a:lnTo>
                  <a:lnTo>
                    <a:pt x="42545" y="645248"/>
                  </a:lnTo>
                  <a:lnTo>
                    <a:pt x="44704" y="639914"/>
                  </a:lnTo>
                  <a:lnTo>
                    <a:pt x="44704" y="633653"/>
                  </a:lnTo>
                  <a:lnTo>
                    <a:pt x="44704" y="627430"/>
                  </a:lnTo>
                  <a:close/>
                </a:path>
                <a:path w="45084" h="1115059">
                  <a:moveTo>
                    <a:pt x="44704" y="322580"/>
                  </a:moveTo>
                  <a:lnTo>
                    <a:pt x="42545" y="317373"/>
                  </a:lnTo>
                  <a:lnTo>
                    <a:pt x="38100" y="312928"/>
                  </a:lnTo>
                  <a:lnTo>
                    <a:pt x="33782" y="308483"/>
                  </a:lnTo>
                  <a:lnTo>
                    <a:pt x="28575" y="306324"/>
                  </a:lnTo>
                  <a:lnTo>
                    <a:pt x="16129" y="306324"/>
                  </a:lnTo>
                  <a:lnTo>
                    <a:pt x="10922" y="308483"/>
                  </a:lnTo>
                  <a:lnTo>
                    <a:pt x="6604" y="312928"/>
                  </a:lnTo>
                  <a:lnTo>
                    <a:pt x="2159" y="317373"/>
                  </a:lnTo>
                  <a:lnTo>
                    <a:pt x="0" y="322580"/>
                  </a:lnTo>
                  <a:lnTo>
                    <a:pt x="0" y="335153"/>
                  </a:lnTo>
                  <a:lnTo>
                    <a:pt x="2159" y="340487"/>
                  </a:lnTo>
                  <a:lnTo>
                    <a:pt x="6604" y="344805"/>
                  </a:lnTo>
                  <a:lnTo>
                    <a:pt x="10922" y="349250"/>
                  </a:lnTo>
                  <a:lnTo>
                    <a:pt x="16129" y="351409"/>
                  </a:lnTo>
                  <a:lnTo>
                    <a:pt x="28575" y="351409"/>
                  </a:lnTo>
                  <a:lnTo>
                    <a:pt x="33782" y="349250"/>
                  </a:lnTo>
                  <a:lnTo>
                    <a:pt x="38100" y="344805"/>
                  </a:lnTo>
                  <a:lnTo>
                    <a:pt x="42545" y="340487"/>
                  </a:lnTo>
                  <a:lnTo>
                    <a:pt x="44704" y="335153"/>
                  </a:lnTo>
                  <a:lnTo>
                    <a:pt x="44704" y="328803"/>
                  </a:lnTo>
                  <a:lnTo>
                    <a:pt x="44704" y="322580"/>
                  </a:lnTo>
                  <a:close/>
                </a:path>
                <a:path w="45084" h="1115059">
                  <a:moveTo>
                    <a:pt x="44704" y="16256"/>
                  </a:moveTo>
                  <a:lnTo>
                    <a:pt x="42545" y="11049"/>
                  </a:lnTo>
                  <a:lnTo>
                    <a:pt x="38100" y="6604"/>
                  </a:lnTo>
                  <a:lnTo>
                    <a:pt x="33782" y="2171"/>
                  </a:lnTo>
                  <a:lnTo>
                    <a:pt x="28575" y="0"/>
                  </a:lnTo>
                  <a:lnTo>
                    <a:pt x="16129" y="0"/>
                  </a:lnTo>
                  <a:lnTo>
                    <a:pt x="10922" y="2171"/>
                  </a:lnTo>
                  <a:lnTo>
                    <a:pt x="6604" y="6604"/>
                  </a:lnTo>
                  <a:lnTo>
                    <a:pt x="2159" y="11049"/>
                  </a:lnTo>
                  <a:lnTo>
                    <a:pt x="0" y="16256"/>
                  </a:lnTo>
                  <a:lnTo>
                    <a:pt x="0" y="28829"/>
                  </a:lnTo>
                  <a:lnTo>
                    <a:pt x="2159" y="34163"/>
                  </a:lnTo>
                  <a:lnTo>
                    <a:pt x="6604" y="38481"/>
                  </a:lnTo>
                  <a:lnTo>
                    <a:pt x="10922" y="42926"/>
                  </a:lnTo>
                  <a:lnTo>
                    <a:pt x="16129" y="45085"/>
                  </a:lnTo>
                  <a:lnTo>
                    <a:pt x="28575" y="45085"/>
                  </a:lnTo>
                  <a:lnTo>
                    <a:pt x="33782" y="42926"/>
                  </a:lnTo>
                  <a:lnTo>
                    <a:pt x="38100" y="38481"/>
                  </a:lnTo>
                  <a:lnTo>
                    <a:pt x="42545" y="34163"/>
                  </a:lnTo>
                  <a:lnTo>
                    <a:pt x="44704" y="28829"/>
                  </a:lnTo>
                  <a:lnTo>
                    <a:pt x="44704" y="22479"/>
                  </a:lnTo>
                  <a:lnTo>
                    <a:pt x="44704" y="16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923656" y="5328665"/>
            <a:ext cx="2355215" cy="7595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397510" indent="775970">
              <a:lnSpc>
                <a:spcPct val="98500"/>
              </a:lnSpc>
              <a:spcBef>
                <a:spcPts val="120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Spanish</a:t>
            </a:r>
            <a:r>
              <a:rPr sz="1600" b="1" spc="-35" dirty="0">
                <a:latin typeface="Arial"/>
                <a:cs typeface="Arial"/>
              </a:rPr>
              <a:t> </a:t>
            </a:r>
            <a:endParaRPr lang="en-GB" sz="1600" b="1" spc="-35" dirty="0">
              <a:latin typeface="Arial"/>
              <a:cs typeface="Arial"/>
            </a:endParaRPr>
          </a:p>
          <a:p>
            <a:pPr marL="12700" marR="397510" indent="775970" algn="l">
              <a:lnSpc>
                <a:spcPct val="98500"/>
              </a:lnSpc>
              <a:spcBef>
                <a:spcPts val="120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Ice-creams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3034"/>
            <a:ext cx="7378700" cy="7410450"/>
            <a:chOff x="0" y="153034"/>
            <a:chExt cx="7378700" cy="741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190" y="231139"/>
              <a:ext cx="1762125" cy="1247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268729"/>
              <a:ext cx="3465829" cy="3404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620259"/>
              <a:ext cx="29749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607174"/>
              <a:ext cx="1882774" cy="9563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53034"/>
              <a:ext cx="1901824" cy="25190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9350" y="4345939"/>
              <a:ext cx="3689350" cy="3061970"/>
            </a:xfrm>
            <a:custGeom>
              <a:avLst/>
              <a:gdLst/>
              <a:ahLst/>
              <a:cxnLst/>
              <a:rect l="l" t="t" r="r" b="b"/>
              <a:pathLst>
                <a:path w="3689350" h="3061970">
                  <a:moveTo>
                    <a:pt x="3689350" y="0"/>
                  </a:moveTo>
                  <a:lnTo>
                    <a:pt x="0" y="0"/>
                  </a:lnTo>
                  <a:lnTo>
                    <a:pt x="0" y="2999105"/>
                  </a:lnTo>
                  <a:lnTo>
                    <a:pt x="0" y="3061970"/>
                  </a:lnTo>
                  <a:lnTo>
                    <a:pt x="3689350" y="3061970"/>
                  </a:lnTo>
                  <a:lnTo>
                    <a:pt x="3689350" y="2999105"/>
                  </a:lnTo>
                  <a:lnTo>
                    <a:pt x="368935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1100" y="4272279"/>
              <a:ext cx="3571875" cy="3072765"/>
            </a:xfrm>
            <a:custGeom>
              <a:avLst/>
              <a:gdLst/>
              <a:ahLst/>
              <a:cxnLst/>
              <a:rect l="l" t="t" r="r" b="b"/>
              <a:pathLst>
                <a:path w="3571875" h="3072765">
                  <a:moveTo>
                    <a:pt x="3571875" y="0"/>
                  </a:moveTo>
                  <a:lnTo>
                    <a:pt x="0" y="0"/>
                  </a:lnTo>
                  <a:lnTo>
                    <a:pt x="0" y="3072765"/>
                  </a:lnTo>
                  <a:lnTo>
                    <a:pt x="3571875" y="3072765"/>
                  </a:lnTo>
                  <a:lnTo>
                    <a:pt x="357187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8100" y="3999229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5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79" y="109219"/>
                  </a:lnTo>
                  <a:lnTo>
                    <a:pt x="5079" y="151764"/>
                  </a:lnTo>
                  <a:lnTo>
                    <a:pt x="0" y="176529"/>
                  </a:lnTo>
                  <a:lnTo>
                    <a:pt x="7620" y="194310"/>
                  </a:lnTo>
                  <a:lnTo>
                    <a:pt x="24764" y="207644"/>
                  </a:lnTo>
                  <a:lnTo>
                    <a:pt x="43179" y="220979"/>
                  </a:lnTo>
                  <a:lnTo>
                    <a:pt x="52704" y="238760"/>
                  </a:lnTo>
                  <a:lnTo>
                    <a:pt x="45720" y="262254"/>
                  </a:lnTo>
                  <a:lnTo>
                    <a:pt x="26035" y="282575"/>
                  </a:lnTo>
                  <a:lnTo>
                    <a:pt x="8254" y="302894"/>
                  </a:lnTo>
                  <a:lnTo>
                    <a:pt x="39370" y="347344"/>
                  </a:lnTo>
                  <a:lnTo>
                    <a:pt x="77470" y="360044"/>
                  </a:lnTo>
                  <a:lnTo>
                    <a:pt x="118110" y="365125"/>
                  </a:lnTo>
                  <a:lnTo>
                    <a:pt x="160020" y="366394"/>
                  </a:lnTo>
                  <a:lnTo>
                    <a:pt x="620395" y="365125"/>
                  </a:lnTo>
                  <a:lnTo>
                    <a:pt x="605154" y="325119"/>
                  </a:lnTo>
                  <a:lnTo>
                    <a:pt x="604520" y="313689"/>
                  </a:lnTo>
                  <a:lnTo>
                    <a:pt x="608329" y="292735"/>
                  </a:lnTo>
                  <a:lnTo>
                    <a:pt x="634364" y="251460"/>
                  </a:lnTo>
                  <a:lnTo>
                    <a:pt x="638810" y="248285"/>
                  </a:lnTo>
                  <a:lnTo>
                    <a:pt x="619760" y="239394"/>
                  </a:lnTo>
                  <a:lnTo>
                    <a:pt x="601345" y="229235"/>
                  </a:lnTo>
                  <a:lnTo>
                    <a:pt x="583564" y="218439"/>
                  </a:lnTo>
                  <a:lnTo>
                    <a:pt x="566420" y="206375"/>
                  </a:lnTo>
                  <a:lnTo>
                    <a:pt x="629920" y="127635"/>
                  </a:lnTo>
                  <a:lnTo>
                    <a:pt x="584200" y="109219"/>
                  </a:lnTo>
                  <a:lnTo>
                    <a:pt x="537845" y="92075"/>
                  </a:lnTo>
                  <a:lnTo>
                    <a:pt x="490854" y="76200"/>
                  </a:lnTo>
                  <a:lnTo>
                    <a:pt x="443864" y="61594"/>
                  </a:lnTo>
                  <a:lnTo>
                    <a:pt x="396239" y="48894"/>
                  </a:lnTo>
                  <a:lnTo>
                    <a:pt x="347979" y="36829"/>
                  </a:lnTo>
                  <a:lnTo>
                    <a:pt x="299720" y="26669"/>
                  </a:lnTo>
                  <a:lnTo>
                    <a:pt x="251460" y="17779"/>
                  </a:lnTo>
                  <a:lnTo>
                    <a:pt x="156845" y="3175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726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-170" dirty="0"/>
              <a:t> </a:t>
            </a:r>
            <a:r>
              <a:rPr spc="-265" dirty="0"/>
              <a:t>5</a:t>
            </a:r>
            <a:r>
              <a:rPr spc="-145" dirty="0"/>
              <a:t> </a:t>
            </a:r>
            <a:r>
              <a:rPr spc="-250" dirty="0"/>
              <a:t>Spring</a:t>
            </a:r>
            <a:r>
              <a:rPr spc="-165" dirty="0"/>
              <a:t> </a:t>
            </a:r>
            <a:r>
              <a:rPr spc="-315" dirty="0"/>
              <a:t>1</a:t>
            </a:r>
            <a:r>
              <a:rPr spc="1075" dirty="0"/>
              <a:t>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9966" y="1653285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047" y="2177922"/>
            <a:ext cx="1914525" cy="14370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275590">
              <a:lnSpc>
                <a:spcPct val="96300"/>
              </a:lnSpc>
              <a:spcBef>
                <a:spcPts val="150"/>
              </a:spcBef>
            </a:pPr>
            <a:r>
              <a:rPr sz="1200" b="1" dirty="0">
                <a:latin typeface="Arial"/>
                <a:cs typeface="Arial"/>
              </a:rPr>
              <a:t>Poetry: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Poems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enjoy </a:t>
            </a:r>
            <a:r>
              <a:rPr sz="1200" dirty="0">
                <a:latin typeface="Arial MT"/>
                <a:cs typeface="Arial MT"/>
              </a:rPr>
              <a:t>(Anthony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Browne) </a:t>
            </a:r>
            <a:r>
              <a:rPr sz="1200" b="1" dirty="0">
                <a:latin typeface="Arial"/>
                <a:cs typeface="Arial"/>
              </a:rPr>
              <a:t>Fiction: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Change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story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40"/>
              </a:spcBef>
            </a:pP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Dialogue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convey character</a:t>
            </a:r>
            <a:endParaRPr sz="1200">
              <a:latin typeface="Arial MT"/>
              <a:cs typeface="Arial MT"/>
            </a:endParaRPr>
          </a:p>
          <a:p>
            <a:pPr marL="12700" marR="242570">
              <a:lnSpc>
                <a:spcPts val="1380"/>
              </a:lnSpc>
            </a:pPr>
            <a:r>
              <a:rPr sz="1200" b="1" spc="-10" dirty="0">
                <a:latin typeface="Arial"/>
                <a:cs typeface="Arial"/>
              </a:rPr>
              <a:t>Non-</a:t>
            </a:r>
            <a:r>
              <a:rPr sz="1200" b="1" dirty="0">
                <a:latin typeface="Arial"/>
                <a:cs typeface="Arial"/>
              </a:rPr>
              <a:t>fiction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Persuasion </a:t>
            </a: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Persuasive argument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423" y="493052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423" y="5281421"/>
            <a:ext cx="252349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Title: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Make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you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feel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love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Theme: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Pop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Ballads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b="1" dirty="0">
                <a:latin typeface="Arial"/>
                <a:cs typeface="Arial"/>
              </a:rPr>
              <a:t>Style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Song: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 MT"/>
                <a:cs typeface="Arial MT"/>
              </a:rPr>
              <a:t>Pop </a:t>
            </a:r>
            <a:r>
              <a:rPr sz="1200" b="1" dirty="0">
                <a:latin typeface="Arial"/>
                <a:cs typeface="Arial"/>
              </a:rPr>
              <a:t>Supporting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Songs: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Make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You </a:t>
            </a:r>
            <a:r>
              <a:rPr sz="1200" dirty="0">
                <a:latin typeface="Arial MT"/>
                <a:cs typeface="Arial MT"/>
              </a:rPr>
              <a:t>Feel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Love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Adele,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Make </a:t>
            </a:r>
            <a:r>
              <a:rPr sz="1200" dirty="0">
                <a:latin typeface="Arial MT"/>
                <a:cs typeface="Arial MT"/>
              </a:rPr>
              <a:t>You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Feel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Love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Bob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Dylan,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So </a:t>
            </a:r>
            <a:r>
              <a:rPr sz="1200" dirty="0">
                <a:latin typeface="Arial MT"/>
                <a:cs typeface="Arial MT"/>
              </a:rPr>
              <a:t>Amazing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Luther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Vandross,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Hello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Lionel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Ritchie,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You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Look </a:t>
            </a:r>
            <a:r>
              <a:rPr sz="1200" dirty="0">
                <a:latin typeface="Arial MT"/>
                <a:cs typeface="Arial MT"/>
              </a:rPr>
              <a:t>Tonight by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Tony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Bennett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2229" y="1485137"/>
            <a:ext cx="3333114" cy="239966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50534" y="1700529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1542" y="2056840"/>
            <a:ext cx="88201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Graphs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Fractions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49184" y="346074"/>
            <a:ext cx="3244850" cy="7217409"/>
            <a:chOff x="7449184" y="346074"/>
            <a:chExt cx="3244850" cy="7217409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7469" y="5092064"/>
              <a:ext cx="2719704" cy="21139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379" y="6108064"/>
              <a:ext cx="1303654" cy="1455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9184" y="1339214"/>
              <a:ext cx="2961640" cy="38474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1569" y="459739"/>
              <a:ext cx="1986279" cy="18973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6684" y="346074"/>
              <a:ext cx="2454275" cy="2171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6519" y="643254"/>
              <a:ext cx="2548254" cy="1816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680449" y="9480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4995" y="100329"/>
                  </a:moveTo>
                  <a:lnTo>
                    <a:pt x="586104" y="100329"/>
                  </a:lnTo>
                  <a:lnTo>
                    <a:pt x="581659" y="102234"/>
                  </a:lnTo>
                  <a:lnTo>
                    <a:pt x="574040" y="108584"/>
                  </a:lnTo>
                  <a:lnTo>
                    <a:pt x="571500" y="113029"/>
                  </a:lnTo>
                  <a:lnTo>
                    <a:pt x="567054" y="124460"/>
                  </a:lnTo>
                  <a:lnTo>
                    <a:pt x="565784" y="130175"/>
                  </a:lnTo>
                  <a:lnTo>
                    <a:pt x="565784" y="143510"/>
                  </a:lnTo>
                  <a:lnTo>
                    <a:pt x="586104" y="173354"/>
                  </a:lnTo>
                  <a:lnTo>
                    <a:pt x="594995" y="173354"/>
                  </a:lnTo>
                  <a:lnTo>
                    <a:pt x="615315" y="143510"/>
                  </a:lnTo>
                  <a:lnTo>
                    <a:pt x="615315" y="130175"/>
                  </a:lnTo>
                  <a:lnTo>
                    <a:pt x="602615" y="105409"/>
                  </a:lnTo>
                  <a:lnTo>
                    <a:pt x="599440" y="102234"/>
                  </a:lnTo>
                  <a:lnTo>
                    <a:pt x="594995" y="100329"/>
                  </a:lnTo>
                  <a:close/>
                </a:path>
                <a:path w="615315" h="173355">
                  <a:moveTo>
                    <a:pt x="488315" y="34925"/>
                  </a:moveTo>
                  <a:lnTo>
                    <a:pt x="476250" y="34925"/>
                  </a:lnTo>
                  <a:lnTo>
                    <a:pt x="468629" y="38100"/>
                  </a:lnTo>
                  <a:lnTo>
                    <a:pt x="443229" y="76200"/>
                  </a:lnTo>
                  <a:lnTo>
                    <a:pt x="440054" y="102234"/>
                  </a:lnTo>
                  <a:lnTo>
                    <a:pt x="441325" y="120014"/>
                  </a:lnTo>
                  <a:lnTo>
                    <a:pt x="458470" y="156210"/>
                  </a:lnTo>
                  <a:lnTo>
                    <a:pt x="494029" y="170814"/>
                  </a:lnTo>
                  <a:lnTo>
                    <a:pt x="549909" y="170814"/>
                  </a:lnTo>
                  <a:lnTo>
                    <a:pt x="549909" y="121919"/>
                  </a:lnTo>
                  <a:lnTo>
                    <a:pt x="494665" y="121919"/>
                  </a:lnTo>
                  <a:lnTo>
                    <a:pt x="490854" y="120650"/>
                  </a:lnTo>
                  <a:lnTo>
                    <a:pt x="488315" y="117475"/>
                  </a:lnTo>
                  <a:lnTo>
                    <a:pt x="486409" y="114934"/>
                  </a:lnTo>
                  <a:lnTo>
                    <a:pt x="485140" y="111125"/>
                  </a:lnTo>
                  <a:lnTo>
                    <a:pt x="485140" y="100329"/>
                  </a:lnTo>
                  <a:lnTo>
                    <a:pt x="486409" y="96520"/>
                  </a:lnTo>
                  <a:lnTo>
                    <a:pt x="489584" y="89534"/>
                  </a:lnTo>
                  <a:lnTo>
                    <a:pt x="492125" y="88264"/>
                  </a:lnTo>
                  <a:lnTo>
                    <a:pt x="549909" y="88264"/>
                  </a:lnTo>
                  <a:lnTo>
                    <a:pt x="549909" y="40004"/>
                  </a:lnTo>
                  <a:lnTo>
                    <a:pt x="502920" y="40004"/>
                  </a:lnTo>
                  <a:lnTo>
                    <a:pt x="501650" y="38734"/>
                  </a:lnTo>
                  <a:lnTo>
                    <a:pt x="499109" y="37464"/>
                  </a:lnTo>
                  <a:lnTo>
                    <a:pt x="495300" y="36829"/>
                  </a:lnTo>
                  <a:lnTo>
                    <a:pt x="492125" y="35559"/>
                  </a:lnTo>
                  <a:lnTo>
                    <a:pt x="488315" y="34925"/>
                  </a:lnTo>
                  <a:close/>
                </a:path>
                <a:path w="615315" h="173355">
                  <a:moveTo>
                    <a:pt x="549909" y="88264"/>
                  </a:moveTo>
                  <a:lnTo>
                    <a:pt x="497840" y="88264"/>
                  </a:lnTo>
                  <a:lnTo>
                    <a:pt x="500379" y="88900"/>
                  </a:lnTo>
                  <a:lnTo>
                    <a:pt x="502920" y="91439"/>
                  </a:lnTo>
                  <a:lnTo>
                    <a:pt x="502920" y="121919"/>
                  </a:lnTo>
                  <a:lnTo>
                    <a:pt x="549909" y="121919"/>
                  </a:lnTo>
                  <a:lnTo>
                    <a:pt x="549909" y="88264"/>
                  </a:lnTo>
                  <a:close/>
                </a:path>
                <a:path w="615315" h="173355">
                  <a:moveTo>
                    <a:pt x="549909" y="0"/>
                  </a:moveTo>
                  <a:lnTo>
                    <a:pt x="502920" y="0"/>
                  </a:lnTo>
                  <a:lnTo>
                    <a:pt x="502920" y="40004"/>
                  </a:lnTo>
                  <a:lnTo>
                    <a:pt x="549909" y="40004"/>
                  </a:lnTo>
                  <a:lnTo>
                    <a:pt x="549909" y="0"/>
                  </a:lnTo>
                  <a:close/>
                </a:path>
                <a:path w="615315" h="173355">
                  <a:moveTo>
                    <a:pt x="216534" y="33654"/>
                  </a:moveTo>
                  <a:lnTo>
                    <a:pt x="201929" y="33654"/>
                  </a:lnTo>
                  <a:lnTo>
                    <a:pt x="195579" y="35559"/>
                  </a:lnTo>
                  <a:lnTo>
                    <a:pt x="165734" y="67309"/>
                  </a:lnTo>
                  <a:lnTo>
                    <a:pt x="160020" y="93345"/>
                  </a:lnTo>
                  <a:lnTo>
                    <a:pt x="160020" y="97154"/>
                  </a:lnTo>
                  <a:lnTo>
                    <a:pt x="159384" y="106045"/>
                  </a:lnTo>
                  <a:lnTo>
                    <a:pt x="168909" y="146685"/>
                  </a:lnTo>
                  <a:lnTo>
                    <a:pt x="201929" y="172085"/>
                  </a:lnTo>
                  <a:lnTo>
                    <a:pt x="209550" y="172719"/>
                  </a:lnTo>
                  <a:lnTo>
                    <a:pt x="216534" y="172085"/>
                  </a:lnTo>
                  <a:lnTo>
                    <a:pt x="249554" y="146685"/>
                  </a:lnTo>
                  <a:lnTo>
                    <a:pt x="258445" y="116839"/>
                  </a:lnTo>
                  <a:lnTo>
                    <a:pt x="206375" y="116839"/>
                  </a:lnTo>
                  <a:lnTo>
                    <a:pt x="203834" y="115570"/>
                  </a:lnTo>
                  <a:lnTo>
                    <a:pt x="201929" y="113029"/>
                  </a:lnTo>
                  <a:lnTo>
                    <a:pt x="200025" y="109854"/>
                  </a:lnTo>
                  <a:lnTo>
                    <a:pt x="199390" y="106045"/>
                  </a:lnTo>
                  <a:lnTo>
                    <a:pt x="199390" y="97154"/>
                  </a:lnTo>
                  <a:lnTo>
                    <a:pt x="200025" y="93345"/>
                  </a:lnTo>
                  <a:lnTo>
                    <a:pt x="201929" y="90804"/>
                  </a:lnTo>
                  <a:lnTo>
                    <a:pt x="203834" y="87629"/>
                  </a:lnTo>
                  <a:lnTo>
                    <a:pt x="206375" y="86359"/>
                  </a:lnTo>
                  <a:lnTo>
                    <a:pt x="257809" y="86359"/>
                  </a:lnTo>
                  <a:lnTo>
                    <a:pt x="257809" y="83820"/>
                  </a:lnTo>
                  <a:lnTo>
                    <a:pt x="240665" y="46989"/>
                  </a:lnTo>
                  <a:lnTo>
                    <a:pt x="222884" y="35559"/>
                  </a:lnTo>
                  <a:lnTo>
                    <a:pt x="216534" y="33654"/>
                  </a:lnTo>
                  <a:close/>
                </a:path>
                <a:path w="615315" h="173355">
                  <a:moveTo>
                    <a:pt x="257809" y="86359"/>
                  </a:moveTo>
                  <a:lnTo>
                    <a:pt x="212090" y="86359"/>
                  </a:lnTo>
                  <a:lnTo>
                    <a:pt x="214629" y="87629"/>
                  </a:lnTo>
                  <a:lnTo>
                    <a:pt x="217170" y="90804"/>
                  </a:lnTo>
                  <a:lnTo>
                    <a:pt x="219075" y="93345"/>
                  </a:lnTo>
                  <a:lnTo>
                    <a:pt x="219709" y="97154"/>
                  </a:lnTo>
                  <a:lnTo>
                    <a:pt x="219709" y="106045"/>
                  </a:lnTo>
                  <a:lnTo>
                    <a:pt x="219075" y="109854"/>
                  </a:lnTo>
                  <a:lnTo>
                    <a:pt x="216534" y="113029"/>
                  </a:lnTo>
                  <a:lnTo>
                    <a:pt x="214629" y="115570"/>
                  </a:lnTo>
                  <a:lnTo>
                    <a:pt x="212090" y="116839"/>
                  </a:lnTo>
                  <a:lnTo>
                    <a:pt x="258445" y="116839"/>
                  </a:lnTo>
                  <a:lnTo>
                    <a:pt x="259079" y="113029"/>
                  </a:lnTo>
                  <a:lnTo>
                    <a:pt x="259079" y="93345"/>
                  </a:lnTo>
                  <a:lnTo>
                    <a:pt x="257809" y="86359"/>
                  </a:lnTo>
                  <a:close/>
                </a:path>
                <a:path w="615315" h="173355">
                  <a:moveTo>
                    <a:pt x="46354" y="36195"/>
                  </a:moveTo>
                  <a:lnTo>
                    <a:pt x="0" y="36195"/>
                  </a:lnTo>
                  <a:lnTo>
                    <a:pt x="38734" y="170814"/>
                  </a:lnTo>
                  <a:lnTo>
                    <a:pt x="64770" y="170814"/>
                  </a:lnTo>
                  <a:lnTo>
                    <a:pt x="75565" y="133985"/>
                  </a:lnTo>
                  <a:lnTo>
                    <a:pt x="123825" y="133985"/>
                  </a:lnTo>
                  <a:lnTo>
                    <a:pt x="142875" y="71754"/>
                  </a:lnTo>
                  <a:lnTo>
                    <a:pt x="55879" y="71754"/>
                  </a:lnTo>
                  <a:lnTo>
                    <a:pt x="46354" y="36195"/>
                  </a:lnTo>
                  <a:close/>
                </a:path>
                <a:path w="615315" h="173355">
                  <a:moveTo>
                    <a:pt x="123825" y="133985"/>
                  </a:moveTo>
                  <a:lnTo>
                    <a:pt x="75565" y="133985"/>
                  </a:lnTo>
                  <a:lnTo>
                    <a:pt x="86995" y="170814"/>
                  </a:lnTo>
                  <a:lnTo>
                    <a:pt x="113029" y="170814"/>
                  </a:lnTo>
                  <a:lnTo>
                    <a:pt x="123825" y="133985"/>
                  </a:lnTo>
                  <a:close/>
                </a:path>
                <a:path w="615315" h="173355">
                  <a:moveTo>
                    <a:pt x="86995" y="36195"/>
                  </a:moveTo>
                  <a:lnTo>
                    <a:pt x="64770" y="36195"/>
                  </a:lnTo>
                  <a:lnTo>
                    <a:pt x="55879" y="71754"/>
                  </a:lnTo>
                  <a:lnTo>
                    <a:pt x="95884" y="71754"/>
                  </a:lnTo>
                  <a:lnTo>
                    <a:pt x="86995" y="36195"/>
                  </a:lnTo>
                  <a:close/>
                </a:path>
                <a:path w="615315" h="173355">
                  <a:moveTo>
                    <a:pt x="153670" y="36195"/>
                  </a:moveTo>
                  <a:lnTo>
                    <a:pt x="106045" y="36195"/>
                  </a:lnTo>
                  <a:lnTo>
                    <a:pt x="95884" y="71754"/>
                  </a:lnTo>
                  <a:lnTo>
                    <a:pt x="142875" y="71754"/>
                  </a:lnTo>
                  <a:lnTo>
                    <a:pt x="153670" y="36195"/>
                  </a:lnTo>
                  <a:close/>
                </a:path>
                <a:path w="615315" h="173355">
                  <a:moveTo>
                    <a:pt x="320675" y="36195"/>
                  </a:moveTo>
                  <a:lnTo>
                    <a:pt x="273684" y="36195"/>
                  </a:lnTo>
                  <a:lnTo>
                    <a:pt x="273684" y="170814"/>
                  </a:lnTo>
                  <a:lnTo>
                    <a:pt x="320675" y="170814"/>
                  </a:lnTo>
                  <a:lnTo>
                    <a:pt x="320675" y="109220"/>
                  </a:lnTo>
                  <a:lnTo>
                    <a:pt x="321945" y="100329"/>
                  </a:lnTo>
                  <a:lnTo>
                    <a:pt x="324484" y="93345"/>
                  </a:lnTo>
                  <a:lnTo>
                    <a:pt x="327659" y="88264"/>
                  </a:lnTo>
                  <a:lnTo>
                    <a:pt x="364490" y="88264"/>
                  </a:lnTo>
                  <a:lnTo>
                    <a:pt x="366395" y="85089"/>
                  </a:lnTo>
                  <a:lnTo>
                    <a:pt x="368300" y="77470"/>
                  </a:lnTo>
                  <a:lnTo>
                    <a:pt x="368300" y="64770"/>
                  </a:lnTo>
                  <a:lnTo>
                    <a:pt x="320675" y="64770"/>
                  </a:lnTo>
                  <a:lnTo>
                    <a:pt x="320675" y="36195"/>
                  </a:lnTo>
                  <a:close/>
                </a:path>
                <a:path w="615315" h="173355">
                  <a:moveTo>
                    <a:pt x="364490" y="88264"/>
                  </a:moveTo>
                  <a:lnTo>
                    <a:pt x="327659" y="88264"/>
                  </a:lnTo>
                  <a:lnTo>
                    <a:pt x="332740" y="96520"/>
                  </a:lnTo>
                  <a:lnTo>
                    <a:pt x="339090" y="100329"/>
                  </a:lnTo>
                  <a:lnTo>
                    <a:pt x="353059" y="100329"/>
                  </a:lnTo>
                  <a:lnTo>
                    <a:pt x="358140" y="97154"/>
                  </a:lnTo>
                  <a:lnTo>
                    <a:pt x="364490" y="88264"/>
                  </a:lnTo>
                  <a:close/>
                </a:path>
                <a:path w="615315" h="173355">
                  <a:moveTo>
                    <a:pt x="352425" y="34925"/>
                  </a:moveTo>
                  <a:lnTo>
                    <a:pt x="340995" y="34925"/>
                  </a:lnTo>
                  <a:lnTo>
                    <a:pt x="335915" y="37464"/>
                  </a:lnTo>
                  <a:lnTo>
                    <a:pt x="327025" y="47625"/>
                  </a:lnTo>
                  <a:lnTo>
                    <a:pt x="323850" y="55245"/>
                  </a:lnTo>
                  <a:lnTo>
                    <a:pt x="320675" y="64770"/>
                  </a:lnTo>
                  <a:lnTo>
                    <a:pt x="368300" y="64770"/>
                  </a:lnTo>
                  <a:lnTo>
                    <a:pt x="368300" y="57784"/>
                  </a:lnTo>
                  <a:lnTo>
                    <a:pt x="366395" y="50164"/>
                  </a:lnTo>
                  <a:lnTo>
                    <a:pt x="361950" y="44450"/>
                  </a:lnTo>
                  <a:lnTo>
                    <a:pt x="358140" y="38100"/>
                  </a:lnTo>
                  <a:lnTo>
                    <a:pt x="352425" y="34925"/>
                  </a:lnTo>
                  <a:close/>
                </a:path>
                <a:path w="615315" h="173355">
                  <a:moveTo>
                    <a:pt x="424179" y="0"/>
                  </a:moveTo>
                  <a:lnTo>
                    <a:pt x="377190" y="0"/>
                  </a:lnTo>
                  <a:lnTo>
                    <a:pt x="377190" y="170814"/>
                  </a:lnTo>
                  <a:lnTo>
                    <a:pt x="424179" y="170814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0449" y="9480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0550" y="100329"/>
                  </a:moveTo>
                  <a:lnTo>
                    <a:pt x="594995" y="100329"/>
                  </a:lnTo>
                  <a:lnTo>
                    <a:pt x="599440" y="102234"/>
                  </a:lnTo>
                  <a:lnTo>
                    <a:pt x="602615" y="105409"/>
                  </a:lnTo>
                  <a:lnTo>
                    <a:pt x="606425" y="108584"/>
                  </a:lnTo>
                  <a:lnTo>
                    <a:pt x="609600" y="113029"/>
                  </a:lnTo>
                  <a:lnTo>
                    <a:pt x="612140" y="118745"/>
                  </a:lnTo>
                  <a:lnTo>
                    <a:pt x="614045" y="124460"/>
                  </a:lnTo>
                  <a:lnTo>
                    <a:pt x="615315" y="130175"/>
                  </a:lnTo>
                  <a:lnTo>
                    <a:pt x="615315" y="137160"/>
                  </a:lnTo>
                  <a:lnTo>
                    <a:pt x="615315" y="143510"/>
                  </a:lnTo>
                  <a:lnTo>
                    <a:pt x="594995" y="173354"/>
                  </a:lnTo>
                  <a:lnTo>
                    <a:pt x="590550" y="173354"/>
                  </a:lnTo>
                  <a:lnTo>
                    <a:pt x="586104" y="173354"/>
                  </a:lnTo>
                  <a:lnTo>
                    <a:pt x="581659" y="171450"/>
                  </a:lnTo>
                  <a:lnTo>
                    <a:pt x="577850" y="168275"/>
                  </a:lnTo>
                  <a:lnTo>
                    <a:pt x="574040" y="165100"/>
                  </a:lnTo>
                  <a:lnTo>
                    <a:pt x="571500" y="160654"/>
                  </a:lnTo>
                  <a:lnTo>
                    <a:pt x="568959" y="154939"/>
                  </a:lnTo>
                  <a:lnTo>
                    <a:pt x="567054" y="149860"/>
                  </a:lnTo>
                  <a:lnTo>
                    <a:pt x="565784" y="143510"/>
                  </a:lnTo>
                  <a:lnTo>
                    <a:pt x="565784" y="137160"/>
                  </a:lnTo>
                  <a:lnTo>
                    <a:pt x="565784" y="130175"/>
                  </a:lnTo>
                  <a:lnTo>
                    <a:pt x="577850" y="105409"/>
                  </a:lnTo>
                  <a:lnTo>
                    <a:pt x="581659" y="102234"/>
                  </a:lnTo>
                  <a:lnTo>
                    <a:pt x="586104" y="100329"/>
                  </a:lnTo>
                  <a:lnTo>
                    <a:pt x="590550" y="100329"/>
                  </a:lnTo>
                  <a:close/>
                </a:path>
                <a:path w="615315" h="173355">
                  <a:moveTo>
                    <a:pt x="495300" y="88264"/>
                  </a:moveTo>
                  <a:lnTo>
                    <a:pt x="492125" y="88264"/>
                  </a:lnTo>
                  <a:lnTo>
                    <a:pt x="489584" y="89534"/>
                  </a:lnTo>
                  <a:lnTo>
                    <a:pt x="487679" y="92709"/>
                  </a:lnTo>
                  <a:lnTo>
                    <a:pt x="486409" y="96520"/>
                  </a:lnTo>
                  <a:lnTo>
                    <a:pt x="485140" y="100329"/>
                  </a:lnTo>
                  <a:lnTo>
                    <a:pt x="485140" y="105409"/>
                  </a:lnTo>
                  <a:lnTo>
                    <a:pt x="485140" y="111125"/>
                  </a:lnTo>
                  <a:lnTo>
                    <a:pt x="486409" y="114934"/>
                  </a:lnTo>
                  <a:lnTo>
                    <a:pt x="488315" y="117475"/>
                  </a:lnTo>
                  <a:lnTo>
                    <a:pt x="490854" y="120650"/>
                  </a:lnTo>
                  <a:lnTo>
                    <a:pt x="494665" y="121919"/>
                  </a:lnTo>
                  <a:lnTo>
                    <a:pt x="499109" y="121919"/>
                  </a:lnTo>
                  <a:lnTo>
                    <a:pt x="502920" y="121919"/>
                  </a:lnTo>
                  <a:lnTo>
                    <a:pt x="502920" y="91439"/>
                  </a:lnTo>
                  <a:lnTo>
                    <a:pt x="500379" y="88900"/>
                  </a:lnTo>
                  <a:lnTo>
                    <a:pt x="497840" y="88264"/>
                  </a:lnTo>
                  <a:lnTo>
                    <a:pt x="495300" y="88264"/>
                  </a:lnTo>
                  <a:close/>
                </a:path>
                <a:path w="615315" h="173355">
                  <a:moveTo>
                    <a:pt x="209550" y="86359"/>
                  </a:moveTo>
                  <a:lnTo>
                    <a:pt x="206375" y="86359"/>
                  </a:lnTo>
                  <a:lnTo>
                    <a:pt x="203834" y="87629"/>
                  </a:lnTo>
                  <a:lnTo>
                    <a:pt x="201929" y="90804"/>
                  </a:lnTo>
                  <a:lnTo>
                    <a:pt x="200025" y="93345"/>
                  </a:lnTo>
                  <a:lnTo>
                    <a:pt x="199390" y="97154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854"/>
                  </a:lnTo>
                  <a:lnTo>
                    <a:pt x="201929" y="113029"/>
                  </a:lnTo>
                  <a:lnTo>
                    <a:pt x="203834" y="115570"/>
                  </a:lnTo>
                  <a:lnTo>
                    <a:pt x="206375" y="116839"/>
                  </a:lnTo>
                  <a:lnTo>
                    <a:pt x="209550" y="116839"/>
                  </a:lnTo>
                  <a:lnTo>
                    <a:pt x="212090" y="116839"/>
                  </a:lnTo>
                  <a:lnTo>
                    <a:pt x="214629" y="115570"/>
                  </a:lnTo>
                  <a:lnTo>
                    <a:pt x="217170" y="113029"/>
                  </a:lnTo>
                  <a:lnTo>
                    <a:pt x="219075" y="109854"/>
                  </a:lnTo>
                  <a:lnTo>
                    <a:pt x="219709" y="106045"/>
                  </a:lnTo>
                  <a:lnTo>
                    <a:pt x="219709" y="101600"/>
                  </a:lnTo>
                  <a:lnTo>
                    <a:pt x="219709" y="97154"/>
                  </a:lnTo>
                  <a:lnTo>
                    <a:pt x="219075" y="93345"/>
                  </a:lnTo>
                  <a:lnTo>
                    <a:pt x="217170" y="90804"/>
                  </a:lnTo>
                  <a:lnTo>
                    <a:pt x="214629" y="87629"/>
                  </a:lnTo>
                  <a:lnTo>
                    <a:pt x="212090" y="86359"/>
                  </a:lnTo>
                  <a:lnTo>
                    <a:pt x="209550" y="86359"/>
                  </a:lnTo>
                  <a:close/>
                </a:path>
                <a:path w="615315" h="173355">
                  <a:moveTo>
                    <a:pt x="0" y="36195"/>
                  </a:moveTo>
                  <a:lnTo>
                    <a:pt x="46354" y="36195"/>
                  </a:lnTo>
                  <a:lnTo>
                    <a:pt x="55879" y="71754"/>
                  </a:lnTo>
                  <a:lnTo>
                    <a:pt x="64770" y="36195"/>
                  </a:lnTo>
                  <a:lnTo>
                    <a:pt x="86995" y="36195"/>
                  </a:lnTo>
                  <a:lnTo>
                    <a:pt x="95884" y="71754"/>
                  </a:lnTo>
                  <a:lnTo>
                    <a:pt x="106045" y="36195"/>
                  </a:lnTo>
                  <a:lnTo>
                    <a:pt x="153670" y="36195"/>
                  </a:lnTo>
                  <a:lnTo>
                    <a:pt x="113029" y="170814"/>
                  </a:lnTo>
                  <a:lnTo>
                    <a:pt x="86995" y="170814"/>
                  </a:lnTo>
                  <a:lnTo>
                    <a:pt x="75565" y="133985"/>
                  </a:lnTo>
                  <a:lnTo>
                    <a:pt x="64770" y="170814"/>
                  </a:lnTo>
                  <a:lnTo>
                    <a:pt x="38734" y="170814"/>
                  </a:lnTo>
                  <a:lnTo>
                    <a:pt x="0" y="36195"/>
                  </a:lnTo>
                  <a:close/>
                </a:path>
                <a:path w="615315" h="173355">
                  <a:moveTo>
                    <a:pt x="346075" y="34925"/>
                  </a:moveTo>
                  <a:lnTo>
                    <a:pt x="352425" y="34925"/>
                  </a:lnTo>
                  <a:lnTo>
                    <a:pt x="358140" y="38100"/>
                  </a:lnTo>
                  <a:lnTo>
                    <a:pt x="361950" y="44450"/>
                  </a:lnTo>
                  <a:lnTo>
                    <a:pt x="366395" y="50164"/>
                  </a:lnTo>
                  <a:lnTo>
                    <a:pt x="368300" y="57784"/>
                  </a:lnTo>
                  <a:lnTo>
                    <a:pt x="368300" y="67309"/>
                  </a:lnTo>
                  <a:lnTo>
                    <a:pt x="368300" y="77470"/>
                  </a:lnTo>
                  <a:lnTo>
                    <a:pt x="366395" y="85089"/>
                  </a:lnTo>
                  <a:lnTo>
                    <a:pt x="361950" y="91439"/>
                  </a:lnTo>
                  <a:lnTo>
                    <a:pt x="358140" y="97154"/>
                  </a:lnTo>
                  <a:lnTo>
                    <a:pt x="353059" y="100329"/>
                  </a:lnTo>
                  <a:lnTo>
                    <a:pt x="346075" y="100329"/>
                  </a:lnTo>
                  <a:lnTo>
                    <a:pt x="339090" y="100329"/>
                  </a:lnTo>
                  <a:lnTo>
                    <a:pt x="332740" y="96520"/>
                  </a:lnTo>
                  <a:lnTo>
                    <a:pt x="327659" y="88264"/>
                  </a:lnTo>
                  <a:lnTo>
                    <a:pt x="324484" y="93345"/>
                  </a:lnTo>
                  <a:lnTo>
                    <a:pt x="321945" y="100329"/>
                  </a:lnTo>
                  <a:lnTo>
                    <a:pt x="320675" y="109220"/>
                  </a:lnTo>
                  <a:lnTo>
                    <a:pt x="320675" y="119379"/>
                  </a:lnTo>
                  <a:lnTo>
                    <a:pt x="320675" y="170814"/>
                  </a:lnTo>
                  <a:lnTo>
                    <a:pt x="273684" y="170814"/>
                  </a:lnTo>
                  <a:lnTo>
                    <a:pt x="273684" y="36195"/>
                  </a:lnTo>
                  <a:lnTo>
                    <a:pt x="320675" y="36195"/>
                  </a:lnTo>
                  <a:lnTo>
                    <a:pt x="320675" y="64770"/>
                  </a:lnTo>
                  <a:lnTo>
                    <a:pt x="323850" y="55245"/>
                  </a:lnTo>
                  <a:lnTo>
                    <a:pt x="327025" y="47625"/>
                  </a:lnTo>
                  <a:lnTo>
                    <a:pt x="331470" y="42545"/>
                  </a:lnTo>
                  <a:lnTo>
                    <a:pt x="335915" y="37464"/>
                  </a:lnTo>
                  <a:lnTo>
                    <a:pt x="340995" y="34925"/>
                  </a:lnTo>
                  <a:lnTo>
                    <a:pt x="346075" y="34925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216534" y="33654"/>
                  </a:lnTo>
                  <a:lnTo>
                    <a:pt x="222884" y="35559"/>
                  </a:lnTo>
                  <a:lnTo>
                    <a:pt x="252729" y="66675"/>
                  </a:lnTo>
                  <a:lnTo>
                    <a:pt x="259079" y="93345"/>
                  </a:lnTo>
                  <a:lnTo>
                    <a:pt x="259079" y="102870"/>
                  </a:lnTo>
                  <a:lnTo>
                    <a:pt x="259079" y="113029"/>
                  </a:lnTo>
                  <a:lnTo>
                    <a:pt x="245745" y="153035"/>
                  </a:lnTo>
                  <a:lnTo>
                    <a:pt x="209550" y="172719"/>
                  </a:lnTo>
                  <a:lnTo>
                    <a:pt x="201929" y="172085"/>
                  </a:lnTo>
                  <a:lnTo>
                    <a:pt x="168909" y="146685"/>
                  </a:lnTo>
                  <a:lnTo>
                    <a:pt x="159384" y="102870"/>
                  </a:lnTo>
                  <a:lnTo>
                    <a:pt x="160020" y="93345"/>
                  </a:lnTo>
                  <a:lnTo>
                    <a:pt x="173354" y="52704"/>
                  </a:lnTo>
                  <a:lnTo>
                    <a:pt x="183515" y="42545"/>
                  </a:lnTo>
                  <a:lnTo>
                    <a:pt x="189229" y="38100"/>
                  </a:lnTo>
                  <a:lnTo>
                    <a:pt x="195579" y="35559"/>
                  </a:lnTo>
                  <a:lnTo>
                    <a:pt x="201929" y="33654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502920" y="0"/>
                  </a:moveTo>
                  <a:lnTo>
                    <a:pt x="549909" y="0"/>
                  </a:lnTo>
                  <a:lnTo>
                    <a:pt x="549909" y="170814"/>
                  </a:lnTo>
                  <a:lnTo>
                    <a:pt x="494029" y="170814"/>
                  </a:lnTo>
                  <a:lnTo>
                    <a:pt x="485775" y="170179"/>
                  </a:lnTo>
                  <a:lnTo>
                    <a:pt x="449579" y="144144"/>
                  </a:lnTo>
                  <a:lnTo>
                    <a:pt x="440690" y="111125"/>
                  </a:lnTo>
                  <a:lnTo>
                    <a:pt x="440054" y="102234"/>
                  </a:lnTo>
                  <a:lnTo>
                    <a:pt x="440690" y="93345"/>
                  </a:lnTo>
                  <a:lnTo>
                    <a:pt x="441325" y="84454"/>
                  </a:lnTo>
                  <a:lnTo>
                    <a:pt x="443229" y="76200"/>
                  </a:lnTo>
                  <a:lnTo>
                    <a:pt x="468629" y="38100"/>
                  </a:lnTo>
                  <a:lnTo>
                    <a:pt x="476250" y="34925"/>
                  </a:lnTo>
                  <a:lnTo>
                    <a:pt x="485140" y="34925"/>
                  </a:lnTo>
                  <a:lnTo>
                    <a:pt x="488315" y="34925"/>
                  </a:lnTo>
                  <a:lnTo>
                    <a:pt x="492125" y="35559"/>
                  </a:lnTo>
                  <a:lnTo>
                    <a:pt x="495300" y="36829"/>
                  </a:lnTo>
                  <a:lnTo>
                    <a:pt x="499109" y="37464"/>
                  </a:lnTo>
                  <a:lnTo>
                    <a:pt x="501650" y="38734"/>
                  </a:lnTo>
                  <a:lnTo>
                    <a:pt x="502920" y="40004"/>
                  </a:lnTo>
                  <a:lnTo>
                    <a:pt x="502920" y="0"/>
                  </a:lnTo>
                  <a:close/>
                </a:path>
                <a:path w="615315" h="173355">
                  <a:moveTo>
                    <a:pt x="377190" y="0"/>
                  </a:moveTo>
                  <a:lnTo>
                    <a:pt x="424179" y="0"/>
                  </a:lnTo>
                  <a:lnTo>
                    <a:pt x="424179" y="170814"/>
                  </a:lnTo>
                  <a:lnTo>
                    <a:pt x="377190" y="170814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52053" y="1795520"/>
            <a:ext cx="27127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Science </a:t>
            </a:r>
          </a:p>
          <a:p>
            <a:r>
              <a:rPr lang="en-GB" sz="1200" b="1" u="sng" dirty="0">
                <a:latin typeface="Arial"/>
                <a:cs typeface="Arial"/>
              </a:rPr>
              <a:t>Earth and Space</a:t>
            </a:r>
            <a:endParaRPr lang="en-US" sz="1200" u="sng" dirty="0"/>
          </a:p>
        </p:txBody>
      </p:sp>
      <p:sp>
        <p:nvSpPr>
          <p:cNvPr id="31" name="object 31"/>
          <p:cNvSpPr txBox="1"/>
          <p:nvPr/>
        </p:nvSpPr>
        <p:spPr>
          <a:xfrm>
            <a:off x="7874889" y="5391150"/>
            <a:ext cx="237807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17600" marR="5080" indent="-1105535">
              <a:lnSpc>
                <a:spcPts val="1390"/>
              </a:lnSpc>
              <a:spcBef>
                <a:spcPts val="18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Our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School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focus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half-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17002" y="5953454"/>
            <a:ext cx="2087880" cy="8661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05155" marR="5080" indent="-593090">
              <a:lnSpc>
                <a:spcPts val="3260"/>
              </a:lnSpc>
              <a:spcBef>
                <a:spcPts val="285"/>
              </a:spcBef>
            </a:pPr>
            <a:r>
              <a:rPr sz="2800" b="1" spc="-10" dirty="0">
                <a:latin typeface="Calibri"/>
                <a:cs typeface="Calibri"/>
              </a:rPr>
              <a:t>Learn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without Limits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21100" y="4345939"/>
            <a:ext cx="3571875" cy="2999105"/>
          </a:xfrm>
          <a:prstGeom prst="rect">
            <a:avLst/>
          </a:prstGeom>
          <a:solidFill>
            <a:srgbClr val="F8F8F7"/>
          </a:solidFill>
        </p:spPr>
        <p:txBody>
          <a:bodyPr vert="horz" wrap="square" lIns="0" tIns="0" rIns="0" bIns="0" rtlCol="0">
            <a:spAutoFit/>
          </a:bodyPr>
          <a:lstStyle/>
          <a:p>
            <a:pPr marR="69850" algn="ctr">
              <a:lnSpc>
                <a:spcPts val="1290"/>
              </a:lnSpc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Geography</a:t>
            </a:r>
            <a:endParaRPr sz="1200">
              <a:latin typeface="Arial"/>
              <a:cs typeface="Arial"/>
            </a:endParaRPr>
          </a:p>
          <a:p>
            <a:pPr marR="1048385" algn="ctr">
              <a:lnSpc>
                <a:spcPts val="141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Will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water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ever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run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out?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(Rivers)</a:t>
            </a:r>
            <a:endParaRPr sz="1200">
              <a:latin typeface="Arial"/>
              <a:cs typeface="Arial"/>
            </a:endParaRPr>
          </a:p>
          <a:p>
            <a:pPr marL="320675" marR="163830" indent="-228600" algn="just">
              <a:lnSpc>
                <a:spcPct val="100800"/>
              </a:lnSpc>
              <a:spcBef>
                <a:spcPts val="10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locate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know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key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facts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about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world’s </a:t>
            </a:r>
            <a:r>
              <a:rPr sz="1200" dirty="0">
                <a:latin typeface="Arial MT"/>
                <a:cs typeface="Arial MT"/>
              </a:rPr>
              <a:t>main</a:t>
            </a:r>
            <a:r>
              <a:rPr sz="1200" spc="-10" dirty="0">
                <a:latin typeface="Arial MT"/>
                <a:cs typeface="Arial MT"/>
              </a:rPr>
              <a:t> rivers.</a:t>
            </a:r>
            <a:endParaRPr sz="1200">
              <a:latin typeface="Arial MT"/>
              <a:cs typeface="Arial MT"/>
            </a:endParaRPr>
          </a:p>
          <a:p>
            <a:pPr marL="320675" marR="167640" indent="-228600" algn="just">
              <a:lnSpc>
                <a:spcPct val="100000"/>
              </a:lnSpc>
              <a:spcBef>
                <a:spcPts val="110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four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types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erosion,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four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types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transportation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what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deposition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is.</a:t>
            </a:r>
            <a:endParaRPr sz="1200">
              <a:latin typeface="Arial MT"/>
              <a:cs typeface="Arial MT"/>
            </a:endParaRPr>
          </a:p>
          <a:p>
            <a:pPr marL="320675" marR="160020" indent="-228600" algn="just">
              <a:lnSpc>
                <a:spcPct val="101299"/>
              </a:lnSpc>
              <a:spcBef>
                <a:spcPts val="114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9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9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8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rivers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can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cause</a:t>
            </a:r>
            <a:r>
              <a:rPr sz="1200" spc="95" dirty="0">
                <a:latin typeface="Arial MT"/>
                <a:cs typeface="Arial MT"/>
              </a:rPr>
              <a:t>  </a:t>
            </a:r>
            <a:r>
              <a:rPr sz="1200" spc="-10" dirty="0">
                <a:latin typeface="Arial MT"/>
                <a:cs typeface="Arial MT"/>
              </a:rPr>
              <a:t>dramatic </a:t>
            </a:r>
            <a:r>
              <a:rPr sz="1200" dirty="0">
                <a:latin typeface="Arial MT"/>
                <a:cs typeface="Arial MT"/>
              </a:rPr>
              <a:t>landforms: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Horseshoe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bend-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Grand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Canyon,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Nile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Delta 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Egypt.</a:t>
            </a:r>
            <a:endParaRPr sz="1200">
              <a:latin typeface="Arial MT"/>
              <a:cs typeface="Arial MT"/>
            </a:endParaRPr>
          </a:p>
          <a:p>
            <a:pPr marL="320675" marR="167005" indent="-228600" algn="just">
              <a:lnSpc>
                <a:spcPct val="100800"/>
              </a:lnSpc>
              <a:spcBef>
                <a:spcPts val="110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 meanders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oxbow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lakes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are </a:t>
            </a:r>
            <a:r>
              <a:rPr sz="1200" spc="-10" dirty="0">
                <a:latin typeface="Arial MT"/>
                <a:cs typeface="Arial MT"/>
              </a:rPr>
              <a:t>formed.</a:t>
            </a:r>
            <a:endParaRPr sz="1200">
              <a:latin typeface="Arial MT"/>
              <a:cs typeface="Arial MT"/>
            </a:endParaRPr>
          </a:p>
          <a:p>
            <a:pPr marL="320675" marR="164465" indent="-228600" algn="just">
              <a:lnSpc>
                <a:spcPct val="101200"/>
              </a:lnSpc>
              <a:spcBef>
                <a:spcPts val="100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why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rivers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important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people: </a:t>
            </a:r>
            <a:r>
              <a:rPr sz="1200" dirty="0">
                <a:latin typeface="Arial MT"/>
                <a:cs typeface="Arial MT"/>
              </a:rPr>
              <a:t>Olga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river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Russia,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Amazon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River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South </a:t>
            </a:r>
            <a:r>
              <a:rPr sz="1200" spc="-10" dirty="0">
                <a:latin typeface="Arial MT"/>
                <a:cs typeface="Arial MT"/>
              </a:rPr>
              <a:t>America.</a:t>
            </a:r>
            <a:endParaRPr sz="1200">
              <a:latin typeface="Arial MT"/>
              <a:cs typeface="Arial MT"/>
            </a:endParaRPr>
          </a:p>
          <a:p>
            <a:pPr marL="320675" indent="-230504" algn="just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32131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water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cycle.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2BE350-DEB5-41A6-82C5-E07864208EA9}"/>
              </a:ext>
            </a:extLst>
          </p:cNvPr>
          <p:cNvSpPr txBox="1"/>
          <p:nvPr/>
        </p:nvSpPr>
        <p:spPr>
          <a:xfrm>
            <a:off x="7406007" y="2259130"/>
            <a:ext cx="3153422" cy="191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6515" indent="-228600" algn="just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Describe</a:t>
            </a:r>
            <a:r>
              <a:rPr lang="en-GB" sz="1200" spc="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movement</a:t>
            </a:r>
            <a:r>
              <a:rPr lang="en-GB" sz="1200" spc="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</a:t>
            </a:r>
            <a:r>
              <a:rPr lang="en-GB" sz="1200" spc="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1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Earth,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3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other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planets,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relative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to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Sun </a:t>
            </a:r>
            <a:r>
              <a:rPr lang="en-GB" sz="1200" dirty="0">
                <a:latin typeface="Arial MT"/>
                <a:cs typeface="Arial MT"/>
              </a:rPr>
              <a:t>in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solar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system.</a:t>
            </a:r>
            <a:endParaRPr lang="en-GB" sz="1200" dirty="0">
              <a:latin typeface="Arial MT"/>
              <a:cs typeface="Arial MT"/>
            </a:endParaRPr>
          </a:p>
          <a:p>
            <a:pPr marL="241300" marR="90170" indent="-228600" algn="just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Describe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movement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 the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20" dirty="0">
                <a:latin typeface="Arial MT"/>
                <a:cs typeface="Arial MT"/>
              </a:rPr>
              <a:t>Moon </a:t>
            </a:r>
            <a:r>
              <a:rPr lang="en-GB" sz="1200" dirty="0">
                <a:latin typeface="Arial MT"/>
                <a:cs typeface="Arial MT"/>
              </a:rPr>
              <a:t>relative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to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Earth.</a:t>
            </a:r>
            <a:endParaRPr lang="en-GB" sz="1200" dirty="0">
              <a:latin typeface="Arial MT"/>
              <a:cs typeface="Arial MT"/>
            </a:endParaRPr>
          </a:p>
          <a:p>
            <a:pPr marL="241300" indent="-228600" algn="just">
              <a:lnSpc>
                <a:spcPts val="1385"/>
              </a:lnSpc>
              <a:buFont typeface="Symbol"/>
              <a:buChar char=""/>
              <a:tabLst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Describe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Sun,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Earth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Moon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as</a:t>
            </a:r>
            <a:endParaRPr lang="en-GB" sz="1200" dirty="0">
              <a:latin typeface="Arial MT"/>
              <a:cs typeface="Arial MT"/>
            </a:endParaRPr>
          </a:p>
          <a:p>
            <a:pPr marL="241300" algn="just">
              <a:lnSpc>
                <a:spcPts val="1410"/>
              </a:lnSpc>
            </a:pPr>
            <a:r>
              <a:rPr lang="en-GB" sz="1200" spc="-10" dirty="0">
                <a:latin typeface="Arial MT"/>
                <a:cs typeface="Arial MT"/>
              </a:rPr>
              <a:t>approximately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spherical</a:t>
            </a:r>
            <a:r>
              <a:rPr lang="en-GB" sz="1200" spc="3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bodies.</a:t>
            </a:r>
            <a:endParaRPr lang="en-GB" sz="1200" dirty="0">
              <a:latin typeface="Arial MT"/>
              <a:cs typeface="Arial MT"/>
            </a:endParaRPr>
          </a:p>
          <a:p>
            <a:pPr marL="240665" marR="40640" indent="-227965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Use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3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idea</a:t>
            </a:r>
            <a:r>
              <a:rPr lang="en-GB" sz="1200" spc="-3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 the</a:t>
            </a:r>
            <a:r>
              <a:rPr lang="en-GB" sz="1200" spc="-3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Earth’s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rotation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to </a:t>
            </a:r>
            <a:r>
              <a:rPr lang="en-GB" sz="1200" dirty="0">
                <a:latin typeface="Arial MT"/>
                <a:cs typeface="Arial MT"/>
              </a:rPr>
              <a:t>explain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day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night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the </a:t>
            </a:r>
            <a:r>
              <a:rPr lang="en-GB" sz="1200" dirty="0">
                <a:latin typeface="Arial MT"/>
                <a:cs typeface="Arial MT"/>
              </a:rPr>
              <a:t>apparent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movement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 </a:t>
            </a:r>
            <a:r>
              <a:rPr lang="en-GB" sz="1200" spc="-25" dirty="0">
                <a:latin typeface="Arial MT"/>
                <a:cs typeface="Arial MT"/>
              </a:rPr>
              <a:t>sun </a:t>
            </a:r>
            <a:r>
              <a:rPr lang="en-GB" sz="1200" dirty="0">
                <a:latin typeface="Arial MT"/>
                <a:cs typeface="Arial MT"/>
              </a:rPr>
              <a:t>across the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sky.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48"/>
            <a:ext cx="10655934" cy="7710042"/>
            <a:chOff x="0" y="6348"/>
            <a:chExt cx="10655934" cy="771004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48"/>
              <a:ext cx="10649204" cy="75571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0254" y="1402079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8919" y="555624"/>
              <a:ext cx="1517015" cy="18827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690" y="41909"/>
              <a:ext cx="1771650" cy="11709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980" y="4573269"/>
              <a:ext cx="2576830" cy="2695575"/>
            </a:xfrm>
            <a:custGeom>
              <a:avLst/>
              <a:gdLst/>
              <a:ahLst/>
              <a:cxnLst/>
              <a:rect l="l" t="t" r="r" b="b"/>
              <a:pathLst>
                <a:path w="2576830" h="2695575">
                  <a:moveTo>
                    <a:pt x="257683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0" y="2695575"/>
                  </a:lnTo>
                  <a:lnTo>
                    <a:pt x="2576830" y="2695575"/>
                  </a:lnTo>
                  <a:lnTo>
                    <a:pt x="2576830" y="2616200"/>
                  </a:lnTo>
                  <a:lnTo>
                    <a:pt x="257683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114" y="4493259"/>
              <a:ext cx="2577465" cy="2696210"/>
            </a:xfrm>
            <a:custGeom>
              <a:avLst/>
              <a:gdLst/>
              <a:ahLst/>
              <a:cxnLst/>
              <a:rect l="l" t="t" r="r" b="b"/>
              <a:pathLst>
                <a:path w="2577465" h="2696209">
                  <a:moveTo>
                    <a:pt x="2577465" y="0"/>
                  </a:moveTo>
                  <a:lnTo>
                    <a:pt x="0" y="0"/>
                  </a:lnTo>
                  <a:lnTo>
                    <a:pt x="0" y="2696210"/>
                  </a:lnTo>
                  <a:lnTo>
                    <a:pt x="2577465" y="2696210"/>
                  </a:lnTo>
                  <a:lnTo>
                    <a:pt x="257746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50" y="1024254"/>
              <a:ext cx="3465829" cy="3502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6580503"/>
              <a:ext cx="1882775" cy="980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9"/>
              <a:ext cx="1601469" cy="2265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5250" y="4573268"/>
              <a:ext cx="2725420" cy="29876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39" y="4918581"/>
              <a:ext cx="4278249" cy="27978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59175" y="1090929"/>
              <a:ext cx="3249295" cy="40379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7319" y="979169"/>
              <a:ext cx="2190114" cy="1085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1129" y="201294"/>
              <a:ext cx="2454275" cy="2171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20965" y="500379"/>
              <a:ext cx="2548254" cy="181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85529" y="804544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85529" y="804544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-170" dirty="0"/>
              <a:t> </a:t>
            </a:r>
            <a:r>
              <a:rPr spc="-265" dirty="0"/>
              <a:t>5</a:t>
            </a:r>
            <a:r>
              <a:rPr spc="-145" dirty="0"/>
              <a:t> </a:t>
            </a:r>
            <a:r>
              <a:rPr spc="-250" dirty="0"/>
              <a:t>Spring</a:t>
            </a:r>
            <a:r>
              <a:rPr spc="-165" dirty="0"/>
              <a:t> </a:t>
            </a:r>
            <a:r>
              <a:rPr spc="-315" dirty="0"/>
              <a:t>1</a:t>
            </a:r>
            <a:r>
              <a:rPr spc="1075" dirty="0"/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53870" y="1282953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319" y="1633473"/>
            <a:ext cx="2677160" cy="235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Every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Picture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tells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story.</a:t>
            </a:r>
            <a:endParaRPr sz="1200" dirty="0">
              <a:latin typeface="Arial"/>
              <a:cs typeface="Arial"/>
            </a:endParaRPr>
          </a:p>
          <a:p>
            <a:pPr marL="241300" marR="5080" indent="-228600">
              <a:lnSpc>
                <a:spcPct val="95900"/>
              </a:lnSpc>
              <a:spcBef>
                <a:spcPts val="8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analyse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creative </a:t>
            </a:r>
            <a:r>
              <a:rPr sz="1200" dirty="0">
                <a:latin typeface="Arial MT"/>
                <a:cs typeface="Arial MT"/>
              </a:rPr>
              <a:t>work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language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art,</a:t>
            </a:r>
            <a:r>
              <a:rPr sz="1200" spc="-20" dirty="0">
                <a:latin typeface="Arial MT"/>
                <a:cs typeface="Arial MT"/>
              </a:rPr>
              <a:t> craft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design</a:t>
            </a:r>
            <a:endParaRPr sz="1200" dirty="0">
              <a:latin typeface="Arial MT"/>
              <a:cs typeface="Arial MT"/>
            </a:endParaRPr>
          </a:p>
          <a:p>
            <a:pPr marL="241300" marR="277495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have </a:t>
            </a:r>
            <a:r>
              <a:rPr sz="1200" dirty="0">
                <a:latin typeface="Arial MT"/>
                <a:cs typeface="Arial MT"/>
              </a:rPr>
              <a:t>both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meaning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message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– </a:t>
            </a:r>
            <a:r>
              <a:rPr sz="1200" spc="-10" dirty="0">
                <a:latin typeface="Arial MT"/>
                <a:cs typeface="Arial MT"/>
              </a:rPr>
              <a:t>Banksy</a:t>
            </a:r>
            <a:endParaRPr sz="1200" dirty="0">
              <a:latin typeface="Arial MT"/>
              <a:cs typeface="Arial MT"/>
            </a:endParaRPr>
          </a:p>
          <a:p>
            <a:pPr marL="241300" marR="322580" indent="-228600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symbols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covey </a:t>
            </a:r>
            <a:r>
              <a:rPr sz="1200" dirty="0">
                <a:latin typeface="Arial MT"/>
                <a:cs typeface="Arial MT"/>
              </a:rPr>
              <a:t>meaningful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messages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Emojis</a:t>
            </a:r>
            <a:endParaRPr sz="1200" dirty="0">
              <a:latin typeface="Arial MT"/>
              <a:cs typeface="Arial MT"/>
            </a:endParaRPr>
          </a:p>
          <a:p>
            <a:pPr marL="241300" marR="273050" indent="-228600">
              <a:lnSpc>
                <a:spcPct val="95900"/>
              </a:lnSpc>
              <a:spcBef>
                <a:spcPts val="5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develop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ideas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work </a:t>
            </a:r>
            <a:r>
              <a:rPr sz="1200" dirty="0">
                <a:latin typeface="Arial MT"/>
                <a:cs typeface="Arial MT"/>
              </a:rPr>
              <a:t>through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sketching,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drawing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visualisation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10" dirty="0">
                <a:latin typeface="Arial MT"/>
                <a:cs typeface="Arial MT"/>
              </a:rPr>
              <a:t> Magdalene Odundo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1330" y="1482597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1546" y="1657857"/>
            <a:ext cx="64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Judaism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1546" y="1843785"/>
            <a:ext cx="2869565" cy="25647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104775" indent="-228600" algn="just">
              <a:lnSpc>
                <a:spcPct val="94500"/>
              </a:lnSpc>
              <a:spcBef>
                <a:spcPts val="160"/>
              </a:spcBef>
              <a:buFont typeface="Symbol"/>
              <a:buChar char=""/>
              <a:tabLst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Make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links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between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beliefs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sacred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texts, including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how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religious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sources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are </a:t>
            </a:r>
            <a:r>
              <a:rPr sz="1000" dirty="0">
                <a:latin typeface="Arial MT"/>
                <a:cs typeface="Arial MT"/>
              </a:rPr>
              <a:t>used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teach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guide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believers</a:t>
            </a:r>
            <a:endParaRPr sz="1000">
              <a:latin typeface="Arial MT"/>
              <a:cs typeface="Arial MT"/>
            </a:endParaRPr>
          </a:p>
          <a:p>
            <a:pPr marL="241300" marR="378460" indent="-228600">
              <a:lnSpc>
                <a:spcPts val="1130"/>
              </a:lnSpc>
              <a:spcBef>
                <a:spcPts val="13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Explain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impact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Jewish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beliefs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values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–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including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reasons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diversity</a:t>
            </a:r>
            <a:endParaRPr sz="1000">
              <a:latin typeface="Arial MT"/>
              <a:cs typeface="Arial MT"/>
            </a:endParaRPr>
          </a:p>
          <a:p>
            <a:pPr marL="241300" marR="5080" indent="-228600">
              <a:lnSpc>
                <a:spcPts val="1130"/>
              </a:lnSpc>
              <a:spcBef>
                <a:spcPts val="9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Explain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differing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forms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expression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within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context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Jewish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worship.</a:t>
            </a:r>
            <a:endParaRPr sz="1000">
              <a:latin typeface="Arial MT"/>
              <a:cs typeface="Arial MT"/>
            </a:endParaRPr>
          </a:p>
          <a:p>
            <a:pPr marL="241300" marR="189230" indent="-228600">
              <a:lnSpc>
                <a:spcPts val="1150"/>
              </a:lnSpc>
              <a:spcBef>
                <a:spcPts val="7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Describe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diversity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religious</a:t>
            </a:r>
            <a:r>
              <a:rPr sz="1000" spc="-10" dirty="0">
                <a:latin typeface="Arial MT"/>
                <a:cs typeface="Arial MT"/>
              </a:rPr>
              <a:t> practices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spc="-10" dirty="0">
                <a:latin typeface="Arial MT"/>
                <a:cs typeface="Arial MT"/>
              </a:rPr>
              <a:t>lifestyle</a:t>
            </a:r>
            <a:endParaRPr sz="1000">
              <a:latin typeface="Arial MT"/>
              <a:cs typeface="Arial MT"/>
            </a:endParaRPr>
          </a:p>
          <a:p>
            <a:pPr marL="241300" marR="222885" indent="-228600">
              <a:lnSpc>
                <a:spcPts val="1130"/>
              </a:lnSpc>
              <a:spcBef>
                <a:spcPts val="9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spc="-10" dirty="0">
                <a:latin typeface="Arial MT"/>
                <a:cs typeface="Arial MT"/>
              </a:rPr>
              <a:t>Interpret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deeper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meaning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10" dirty="0">
                <a:latin typeface="Arial MT"/>
                <a:cs typeface="Arial MT"/>
              </a:rPr>
              <a:t> symbolism </a:t>
            </a:r>
            <a:r>
              <a:rPr sz="1000" dirty="0">
                <a:latin typeface="Arial MT"/>
                <a:cs typeface="Arial MT"/>
              </a:rPr>
              <a:t>contained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stories,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images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actions</a:t>
            </a:r>
            <a:endParaRPr sz="1000">
              <a:latin typeface="Arial MT"/>
              <a:cs typeface="Arial MT"/>
            </a:endParaRPr>
          </a:p>
          <a:p>
            <a:pPr marL="241300" marR="46355" indent="-228600">
              <a:lnSpc>
                <a:spcPts val="1130"/>
              </a:lnSpc>
              <a:spcBef>
                <a:spcPts val="9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Explain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where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people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might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seek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wisdom</a:t>
            </a:r>
            <a:r>
              <a:rPr sz="1000" spc="-25" dirty="0">
                <a:latin typeface="Arial MT"/>
                <a:cs typeface="Arial MT"/>
              </a:rPr>
              <a:t> and </a:t>
            </a:r>
            <a:r>
              <a:rPr sz="1000" spc="-10" dirty="0">
                <a:latin typeface="Arial MT"/>
                <a:cs typeface="Arial MT"/>
              </a:rPr>
              <a:t>guidance</a:t>
            </a:r>
            <a:endParaRPr sz="1000">
              <a:latin typeface="Arial MT"/>
              <a:cs typeface="Arial MT"/>
            </a:endParaRPr>
          </a:p>
          <a:p>
            <a:pPr marL="241300" marR="281305" indent="-228600">
              <a:lnSpc>
                <a:spcPts val="1120"/>
              </a:lnSpc>
              <a:spcBef>
                <a:spcPts val="114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Consider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role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rules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guidance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 </a:t>
            </a:r>
            <a:r>
              <a:rPr sz="1000" dirty="0">
                <a:latin typeface="Arial MT"/>
                <a:cs typeface="Arial MT"/>
              </a:rPr>
              <a:t>uniting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communities</a:t>
            </a:r>
            <a:endParaRPr sz="1000">
              <a:latin typeface="Arial MT"/>
              <a:cs typeface="Arial MT"/>
            </a:endParaRPr>
          </a:p>
          <a:p>
            <a:pPr marL="241300" marR="131445" indent="-228600">
              <a:lnSpc>
                <a:spcPts val="1150"/>
              </a:lnSpc>
              <a:spcBef>
                <a:spcPts val="7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000" dirty="0">
                <a:latin typeface="Arial MT"/>
                <a:cs typeface="Arial MT"/>
              </a:rPr>
              <a:t>Discuss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debate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sources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guidance available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them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5078" y="1641093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87208" y="1973325"/>
            <a:ext cx="2275840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ts val="1290"/>
              </a:lnSpc>
              <a:spcBef>
                <a:spcPts val="105"/>
              </a:spcBef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Living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1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Wider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World</a:t>
            </a:r>
            <a:endParaRPr sz="1100">
              <a:latin typeface="Arial"/>
              <a:cs typeface="Arial"/>
            </a:endParaRPr>
          </a:p>
          <a:p>
            <a:pPr marL="139065" indent="-86360">
              <a:lnSpc>
                <a:spcPts val="1260"/>
              </a:lnSpc>
              <a:buChar char="-"/>
              <a:tabLst>
                <a:tab pos="139700" algn="l"/>
              </a:tabLst>
            </a:pPr>
            <a:r>
              <a:rPr sz="1100" dirty="0">
                <a:latin typeface="Arial MT"/>
                <a:cs typeface="Arial MT"/>
              </a:rPr>
              <a:t>Belonging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community</a:t>
            </a:r>
            <a:endParaRPr sz="1100">
              <a:latin typeface="Arial MT"/>
              <a:cs typeface="Arial MT"/>
            </a:endParaRPr>
          </a:p>
          <a:p>
            <a:pPr marL="100965" indent="-88900">
              <a:lnSpc>
                <a:spcPts val="1260"/>
              </a:lnSpc>
              <a:buChar char="-"/>
              <a:tabLst>
                <a:tab pos="101600" algn="l"/>
              </a:tabLst>
            </a:pPr>
            <a:r>
              <a:rPr sz="1100" dirty="0">
                <a:latin typeface="Arial MT"/>
                <a:cs typeface="Arial MT"/>
              </a:rPr>
              <a:t>Media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literacy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digital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resilience</a:t>
            </a:r>
            <a:endParaRPr sz="1100">
              <a:latin typeface="Arial MT"/>
              <a:cs typeface="Arial MT"/>
            </a:endParaRPr>
          </a:p>
          <a:p>
            <a:pPr marL="100965" indent="-88900">
              <a:lnSpc>
                <a:spcPts val="1290"/>
              </a:lnSpc>
              <a:buChar char="-"/>
              <a:tabLst>
                <a:tab pos="101600" algn="l"/>
              </a:tabLst>
            </a:pPr>
            <a:r>
              <a:rPr sz="1100" dirty="0">
                <a:latin typeface="Arial MT"/>
                <a:cs typeface="Arial MT"/>
              </a:rPr>
              <a:t>Money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work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7208" y="2629026"/>
            <a:ext cx="2842895" cy="1071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2570" marR="601980" indent="-230504">
              <a:lnSpc>
                <a:spcPct val="101800"/>
              </a:lnSpc>
              <a:spcBef>
                <a:spcPts val="8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Valuing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diversity;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challenging discriminations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stereotypes.</a:t>
            </a:r>
            <a:endParaRPr sz="1100">
              <a:latin typeface="Arial MT"/>
              <a:cs typeface="Arial MT"/>
            </a:endParaRPr>
          </a:p>
          <a:p>
            <a:pPr marL="242570" marR="120650" indent="-230504">
              <a:lnSpc>
                <a:spcPct val="100899"/>
              </a:lnSpc>
              <a:spcBef>
                <a:spcPts val="10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Evaluating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media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sources;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sharing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thigs </a:t>
            </a:r>
            <a:r>
              <a:rPr sz="1100" spc="-10" dirty="0">
                <a:latin typeface="Arial MT"/>
                <a:cs typeface="Arial MT"/>
              </a:rPr>
              <a:t>online</a:t>
            </a:r>
            <a:endParaRPr sz="1100">
              <a:latin typeface="Arial MT"/>
              <a:cs typeface="Arial MT"/>
            </a:endParaRPr>
          </a:p>
          <a:p>
            <a:pPr marL="242570" marR="5080" indent="-230504">
              <a:lnSpc>
                <a:spcPct val="101800"/>
              </a:lnSpc>
              <a:spcBef>
                <a:spcPts val="11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Influences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attitudes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money;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money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financial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risks.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88732" y="3779900"/>
            <a:ext cx="995044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Appreciate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64878" y="5312283"/>
            <a:ext cx="10013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Online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Safety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39550" y="5181092"/>
            <a:ext cx="871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sz="12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33380" y="4924805"/>
            <a:ext cx="1786889" cy="58926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955675">
              <a:lnSpc>
                <a:spcPts val="1380"/>
              </a:lnSpc>
              <a:spcBef>
                <a:spcPts val="195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Spanish</a:t>
            </a:r>
            <a:r>
              <a:rPr sz="1200" b="1" spc="-25" dirty="0">
                <a:latin typeface="Arial"/>
                <a:cs typeface="Arial"/>
              </a:rPr>
              <a:t> </a:t>
            </a:r>
            <a:endParaRPr lang="en-GB" sz="1200" b="1" spc="-25" dirty="0">
              <a:latin typeface="Arial"/>
              <a:cs typeface="Arial"/>
            </a:endParaRPr>
          </a:p>
          <a:p>
            <a:pPr marL="12700" marR="5080" indent="955675">
              <a:lnSpc>
                <a:spcPts val="1380"/>
              </a:lnSpc>
              <a:spcBef>
                <a:spcPts val="195"/>
              </a:spcBef>
            </a:pPr>
            <a:endParaRPr lang="en-GB" sz="1200" b="1" spc="-25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7556" y="5381537"/>
            <a:ext cx="254063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Friends and Family</a:t>
            </a:r>
          </a:p>
          <a:p>
            <a:pPr marL="4127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127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Presenting myself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01503" y="5654623"/>
            <a:ext cx="4171950" cy="76892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0665" marR="552450" indent="-227965">
              <a:lnSpc>
                <a:spcPct val="103299"/>
              </a:lnSpc>
              <a:spcBef>
                <a:spcPts val="50"/>
              </a:spcBef>
              <a:buClr>
                <a:srgbClr val="000000"/>
              </a:buClr>
              <a:buSzPct val="91666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To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understand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how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apps can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access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our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personal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information</a:t>
            </a:r>
            <a:r>
              <a:rPr sz="1200" spc="-2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how</a:t>
            </a:r>
            <a:r>
              <a:rPr sz="1200" spc="-3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to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alter</a:t>
            </a:r>
            <a:r>
              <a:rPr sz="1200" spc="-2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the</a:t>
            </a:r>
            <a:r>
              <a:rPr sz="1200" spc="-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permissions</a:t>
            </a:r>
            <a:endParaRPr sz="1200" dirty="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SzPct val="91666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To</a:t>
            </a:r>
            <a:r>
              <a:rPr sz="1200" spc="-5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be</a:t>
            </a:r>
            <a:r>
              <a:rPr sz="1200" spc="-3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aware</a:t>
            </a:r>
            <a:r>
              <a:rPr sz="1200" spc="-2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of</a:t>
            </a:r>
            <a:r>
              <a:rPr sz="1200" spc="-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the</a:t>
            </a:r>
            <a:r>
              <a:rPr sz="1200" spc="-3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positive</a:t>
            </a:r>
            <a:r>
              <a:rPr sz="1200" spc="-2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and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negative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aspects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of</a:t>
            </a:r>
            <a:r>
              <a:rPr sz="1200" spc="-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online</a:t>
            </a:r>
            <a:r>
              <a:rPr lang="en-GB" sz="1200" spc="-10" dirty="0">
                <a:solidFill>
                  <a:srgbClr val="202020"/>
                </a:solidFill>
                <a:latin typeface="Arial MT"/>
                <a:cs typeface="Arial MT"/>
              </a:rPr>
              <a:t> communication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30803" y="6531558"/>
            <a:ext cx="1026160" cy="17953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endParaRPr sz="1200" dirty="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01503" y="6417942"/>
            <a:ext cx="4182110" cy="7791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2570" marR="5080" indent="-228600">
              <a:lnSpc>
                <a:spcPct val="103499"/>
              </a:lnSpc>
              <a:spcBef>
                <a:spcPts val="50"/>
              </a:spcBef>
              <a:buClr>
                <a:srgbClr val="000000"/>
              </a:buClr>
              <a:buSzPct val="91666"/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To</a:t>
            </a:r>
            <a:r>
              <a:rPr sz="1200" spc="-3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understand</a:t>
            </a:r>
            <a:r>
              <a:rPr sz="1200" spc="-2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how</a:t>
            </a:r>
            <a:r>
              <a:rPr sz="1200" spc="-4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online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information can</a:t>
            </a:r>
            <a:r>
              <a:rPr sz="1200" spc="-3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be</a:t>
            </a:r>
            <a:r>
              <a:rPr sz="1200" spc="-30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used</a:t>
            </a:r>
            <a:r>
              <a:rPr sz="1200" spc="-1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02020"/>
                </a:solidFill>
                <a:latin typeface="Arial MT"/>
                <a:cs typeface="Arial MT"/>
              </a:rPr>
              <a:t>to</a:t>
            </a:r>
            <a:r>
              <a:rPr sz="1200" spc="-25" dirty="0">
                <a:solidFill>
                  <a:srgbClr val="202020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202020"/>
                </a:solidFill>
                <a:latin typeface="Arial MT"/>
                <a:cs typeface="Arial MT"/>
              </a:rPr>
              <a:t>form </a:t>
            </a:r>
            <a:r>
              <a:rPr sz="1200" spc="-10" dirty="0">
                <a:solidFill>
                  <a:srgbClr val="202020"/>
                </a:solidFill>
                <a:latin typeface="Arial MT"/>
                <a:cs typeface="Arial MT"/>
              </a:rPr>
              <a:t>judgements</a:t>
            </a:r>
            <a:endParaRPr sz="1200" dirty="0">
              <a:latin typeface="Arial MT"/>
              <a:cs typeface="Arial MT"/>
            </a:endParaRPr>
          </a:p>
          <a:p>
            <a:pPr marL="242570" indent="-230504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discover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ways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overcome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bullying</a:t>
            </a:r>
            <a:endParaRPr sz="1100" dirty="0">
              <a:latin typeface="Arial MT"/>
              <a:cs typeface="Arial MT"/>
            </a:endParaRPr>
          </a:p>
          <a:p>
            <a:pPr marL="242570" indent="-230504">
              <a:lnSpc>
                <a:spcPct val="100000"/>
              </a:lnSpc>
              <a:spcBef>
                <a:spcPts val="105"/>
              </a:spcBef>
              <a:buSzPct val="109090"/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technology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affect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health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wellbeing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62" y="4463853"/>
            <a:ext cx="2728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 develop Sprint technique individually and as part of a group and evaluate personal success.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 work on and improve our teamwork in relay type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Focus on the Baton change in a relay race.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Use sprint technique whilst carrying a baton.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Revisit and improve throwing techniques with a focus on: Sling and Chest push. 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72020" cy="7558405"/>
            <a:chOff x="0" y="0"/>
            <a:chExt cx="7272020" cy="755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190" y="78104"/>
              <a:ext cx="1762125" cy="124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113154"/>
              <a:ext cx="3465829" cy="3404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464684"/>
              <a:ext cx="29749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451598"/>
              <a:ext cx="1882774" cy="1106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901824" cy="25190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82670" y="4365637"/>
              <a:ext cx="3689350" cy="3062605"/>
            </a:xfrm>
            <a:custGeom>
              <a:avLst/>
              <a:gdLst/>
              <a:ahLst/>
              <a:cxnLst/>
              <a:rect l="l" t="t" r="r" b="b"/>
              <a:pathLst>
                <a:path w="3689350" h="3062604">
                  <a:moveTo>
                    <a:pt x="3689350" y="0"/>
                  </a:moveTo>
                  <a:lnTo>
                    <a:pt x="0" y="0"/>
                  </a:lnTo>
                  <a:lnTo>
                    <a:pt x="0" y="2999092"/>
                  </a:lnTo>
                  <a:lnTo>
                    <a:pt x="0" y="3062592"/>
                  </a:lnTo>
                  <a:lnTo>
                    <a:pt x="3689350" y="3062592"/>
                  </a:lnTo>
                  <a:lnTo>
                    <a:pt x="3689350" y="2999092"/>
                  </a:lnTo>
                  <a:lnTo>
                    <a:pt x="368935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4419" y="4291964"/>
              <a:ext cx="3571875" cy="3072765"/>
            </a:xfrm>
            <a:custGeom>
              <a:avLst/>
              <a:gdLst/>
              <a:ahLst/>
              <a:cxnLst/>
              <a:rect l="l" t="t" r="r" b="b"/>
              <a:pathLst>
                <a:path w="3571875" h="3072765">
                  <a:moveTo>
                    <a:pt x="3571875" y="0"/>
                  </a:moveTo>
                  <a:lnTo>
                    <a:pt x="0" y="0"/>
                  </a:lnTo>
                  <a:lnTo>
                    <a:pt x="0" y="3072765"/>
                  </a:lnTo>
                  <a:lnTo>
                    <a:pt x="3571875" y="3072765"/>
                  </a:lnTo>
                  <a:lnTo>
                    <a:pt x="357187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11419" y="4019549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4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79" y="109220"/>
                  </a:lnTo>
                  <a:lnTo>
                    <a:pt x="5079" y="151765"/>
                  </a:lnTo>
                  <a:lnTo>
                    <a:pt x="0" y="176530"/>
                  </a:lnTo>
                  <a:lnTo>
                    <a:pt x="7619" y="194310"/>
                  </a:lnTo>
                  <a:lnTo>
                    <a:pt x="24764" y="207645"/>
                  </a:lnTo>
                  <a:lnTo>
                    <a:pt x="43179" y="220980"/>
                  </a:lnTo>
                  <a:lnTo>
                    <a:pt x="52704" y="238760"/>
                  </a:lnTo>
                  <a:lnTo>
                    <a:pt x="45719" y="262255"/>
                  </a:lnTo>
                  <a:lnTo>
                    <a:pt x="26034" y="282575"/>
                  </a:lnTo>
                  <a:lnTo>
                    <a:pt x="8254" y="302895"/>
                  </a:lnTo>
                  <a:lnTo>
                    <a:pt x="39369" y="347345"/>
                  </a:lnTo>
                  <a:lnTo>
                    <a:pt x="77469" y="360045"/>
                  </a:lnTo>
                  <a:lnTo>
                    <a:pt x="118109" y="365125"/>
                  </a:lnTo>
                  <a:lnTo>
                    <a:pt x="160019" y="366395"/>
                  </a:lnTo>
                  <a:lnTo>
                    <a:pt x="620394" y="365125"/>
                  </a:lnTo>
                  <a:lnTo>
                    <a:pt x="605154" y="325120"/>
                  </a:lnTo>
                  <a:lnTo>
                    <a:pt x="604519" y="313690"/>
                  </a:lnTo>
                  <a:lnTo>
                    <a:pt x="608329" y="292735"/>
                  </a:lnTo>
                  <a:lnTo>
                    <a:pt x="634364" y="251460"/>
                  </a:lnTo>
                  <a:lnTo>
                    <a:pt x="638809" y="248285"/>
                  </a:lnTo>
                  <a:lnTo>
                    <a:pt x="619759" y="239395"/>
                  </a:lnTo>
                  <a:lnTo>
                    <a:pt x="601344" y="229235"/>
                  </a:lnTo>
                  <a:lnTo>
                    <a:pt x="583564" y="218440"/>
                  </a:lnTo>
                  <a:lnTo>
                    <a:pt x="566419" y="206375"/>
                  </a:lnTo>
                  <a:lnTo>
                    <a:pt x="629919" y="127635"/>
                  </a:lnTo>
                  <a:lnTo>
                    <a:pt x="584200" y="109220"/>
                  </a:lnTo>
                  <a:lnTo>
                    <a:pt x="537844" y="92075"/>
                  </a:lnTo>
                  <a:lnTo>
                    <a:pt x="490854" y="76200"/>
                  </a:lnTo>
                  <a:lnTo>
                    <a:pt x="443864" y="61595"/>
                  </a:lnTo>
                  <a:lnTo>
                    <a:pt x="396239" y="48895"/>
                  </a:lnTo>
                  <a:lnTo>
                    <a:pt x="347979" y="36830"/>
                  </a:lnTo>
                  <a:lnTo>
                    <a:pt x="299719" y="26670"/>
                  </a:lnTo>
                  <a:lnTo>
                    <a:pt x="251459" y="17780"/>
                  </a:lnTo>
                  <a:lnTo>
                    <a:pt x="156844" y="3175"/>
                  </a:lnTo>
                  <a:lnTo>
                    <a:pt x="112394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17877" y="1388109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1913889"/>
            <a:ext cx="2070100" cy="10852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2384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Poetry: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listen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enjoy </a:t>
            </a:r>
            <a:r>
              <a:rPr sz="1200" dirty="0">
                <a:latin typeface="Arial MT"/>
                <a:cs typeface="Arial MT"/>
              </a:rPr>
              <a:t>Egyptian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poems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Fiction: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Story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 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message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Character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b="1" spc="-10" dirty="0">
                <a:latin typeface="Arial"/>
                <a:cs typeface="Arial"/>
              </a:rPr>
              <a:t>Non-</a:t>
            </a:r>
            <a:r>
              <a:rPr sz="1200" b="1" dirty="0">
                <a:latin typeface="Arial"/>
                <a:cs typeface="Arial"/>
              </a:rPr>
              <a:t>fiction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Information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b="1" dirty="0">
                <a:latin typeface="Arial"/>
                <a:cs typeface="Arial"/>
              </a:rPr>
              <a:t>Toolkit: </a:t>
            </a:r>
            <a:r>
              <a:rPr sz="1200" spc="-10" dirty="0">
                <a:latin typeface="Arial MT"/>
                <a:cs typeface="Arial MT"/>
              </a:rPr>
              <a:t>Information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412" y="470192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412" y="5052440"/>
            <a:ext cx="2700020" cy="16109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95250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Title: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Fresh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Prince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Bel-</a:t>
            </a:r>
            <a:r>
              <a:rPr sz="1200" spc="-25" dirty="0">
                <a:latin typeface="Arial MT"/>
                <a:cs typeface="Arial MT"/>
              </a:rPr>
              <a:t>Air </a:t>
            </a: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Theme: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Old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School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Hip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Hop </a:t>
            </a:r>
            <a:r>
              <a:rPr sz="1200" b="1" dirty="0">
                <a:latin typeface="Arial"/>
                <a:cs typeface="Arial"/>
              </a:rPr>
              <a:t>Style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Hip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Hop </a:t>
            </a:r>
            <a:r>
              <a:rPr sz="1200" b="1" dirty="0">
                <a:latin typeface="Arial"/>
                <a:cs typeface="Arial"/>
              </a:rPr>
              <a:t>Supporting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Songs: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Fresh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Prince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35"/>
              </a:spcBef>
            </a:pPr>
            <a:r>
              <a:rPr sz="1200" spc="-10" dirty="0">
                <a:latin typeface="Arial MT"/>
                <a:cs typeface="Arial MT"/>
              </a:rPr>
              <a:t>Bel-</a:t>
            </a:r>
            <a:r>
              <a:rPr sz="1200" dirty="0">
                <a:latin typeface="Arial MT"/>
                <a:cs typeface="Arial MT"/>
              </a:rPr>
              <a:t>Air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rapped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Will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Smith,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Myself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Soul,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Ready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by</a:t>
            </a:r>
            <a:endParaRPr sz="1200">
              <a:latin typeface="Arial MT"/>
              <a:cs typeface="Arial MT"/>
            </a:endParaRPr>
          </a:p>
          <a:p>
            <a:pPr marL="12700" marR="78105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Fugees,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Rapper’s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Delight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The </a:t>
            </a:r>
            <a:r>
              <a:rPr sz="1200" dirty="0">
                <a:latin typeface="Arial MT"/>
                <a:cs typeface="Arial MT"/>
              </a:rPr>
              <a:t>Sugarhill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Gang,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Can’t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Touch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by 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Hammer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2229" y="1220723"/>
            <a:ext cx="3333114" cy="239966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550534" y="1409445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1542" y="1767585"/>
            <a:ext cx="88201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Decimals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Money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04100" y="152374"/>
            <a:ext cx="3255010" cy="6608445"/>
            <a:chOff x="7404100" y="152374"/>
            <a:chExt cx="3255010" cy="660844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2384" y="4363846"/>
              <a:ext cx="2783204" cy="1895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5454" y="5315838"/>
              <a:ext cx="1303654" cy="14443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4100" y="1059306"/>
              <a:ext cx="2961640" cy="34497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46644" y="253745"/>
              <a:ext cx="1986279" cy="17011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1759" y="152374"/>
              <a:ext cx="2454275" cy="1947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1595" y="418833"/>
              <a:ext cx="2548254" cy="1628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45525" y="692149"/>
              <a:ext cx="615315" cy="155575"/>
            </a:xfrm>
            <a:custGeom>
              <a:avLst/>
              <a:gdLst/>
              <a:ahLst/>
              <a:cxnLst/>
              <a:rect l="l" t="t" r="r" b="b"/>
              <a:pathLst>
                <a:path w="615315" h="155575">
                  <a:moveTo>
                    <a:pt x="594995" y="89915"/>
                  </a:moveTo>
                  <a:lnTo>
                    <a:pt x="586104" y="89915"/>
                  </a:lnTo>
                  <a:lnTo>
                    <a:pt x="581659" y="91693"/>
                  </a:lnTo>
                  <a:lnTo>
                    <a:pt x="574040" y="97408"/>
                  </a:lnTo>
                  <a:lnTo>
                    <a:pt x="571500" y="101346"/>
                  </a:lnTo>
                  <a:lnTo>
                    <a:pt x="567054" y="111632"/>
                  </a:lnTo>
                  <a:lnTo>
                    <a:pt x="565784" y="116712"/>
                  </a:lnTo>
                  <a:lnTo>
                    <a:pt x="565784" y="128650"/>
                  </a:lnTo>
                  <a:lnTo>
                    <a:pt x="586104" y="155448"/>
                  </a:lnTo>
                  <a:lnTo>
                    <a:pt x="594995" y="155448"/>
                  </a:lnTo>
                  <a:lnTo>
                    <a:pt x="615315" y="128650"/>
                  </a:lnTo>
                  <a:lnTo>
                    <a:pt x="615315" y="116712"/>
                  </a:lnTo>
                  <a:lnTo>
                    <a:pt x="602615" y="94487"/>
                  </a:lnTo>
                  <a:lnTo>
                    <a:pt x="599440" y="91693"/>
                  </a:lnTo>
                  <a:lnTo>
                    <a:pt x="594995" y="89915"/>
                  </a:lnTo>
                  <a:close/>
                </a:path>
                <a:path w="615315" h="155575">
                  <a:moveTo>
                    <a:pt x="488315" y="31241"/>
                  </a:moveTo>
                  <a:lnTo>
                    <a:pt x="476250" y="31241"/>
                  </a:lnTo>
                  <a:lnTo>
                    <a:pt x="468629" y="34162"/>
                  </a:lnTo>
                  <a:lnTo>
                    <a:pt x="443229" y="68325"/>
                  </a:lnTo>
                  <a:lnTo>
                    <a:pt x="440054" y="91693"/>
                  </a:lnTo>
                  <a:lnTo>
                    <a:pt x="441325" y="107568"/>
                  </a:lnTo>
                  <a:lnTo>
                    <a:pt x="464184" y="144652"/>
                  </a:lnTo>
                  <a:lnTo>
                    <a:pt x="494029" y="153161"/>
                  </a:lnTo>
                  <a:lnTo>
                    <a:pt x="549909" y="153161"/>
                  </a:lnTo>
                  <a:lnTo>
                    <a:pt x="549909" y="109347"/>
                  </a:lnTo>
                  <a:lnTo>
                    <a:pt x="494665" y="109347"/>
                  </a:lnTo>
                  <a:lnTo>
                    <a:pt x="490854" y="108203"/>
                  </a:lnTo>
                  <a:lnTo>
                    <a:pt x="488315" y="105282"/>
                  </a:lnTo>
                  <a:lnTo>
                    <a:pt x="486409" y="102997"/>
                  </a:lnTo>
                  <a:lnTo>
                    <a:pt x="485140" y="99567"/>
                  </a:lnTo>
                  <a:lnTo>
                    <a:pt x="485140" y="89915"/>
                  </a:lnTo>
                  <a:lnTo>
                    <a:pt x="486409" y="86486"/>
                  </a:lnTo>
                  <a:lnTo>
                    <a:pt x="489584" y="80263"/>
                  </a:lnTo>
                  <a:lnTo>
                    <a:pt x="492125" y="79121"/>
                  </a:lnTo>
                  <a:lnTo>
                    <a:pt x="549909" y="79121"/>
                  </a:lnTo>
                  <a:lnTo>
                    <a:pt x="549909" y="35813"/>
                  </a:lnTo>
                  <a:lnTo>
                    <a:pt x="502920" y="35813"/>
                  </a:lnTo>
                  <a:lnTo>
                    <a:pt x="501650" y="34671"/>
                  </a:lnTo>
                  <a:lnTo>
                    <a:pt x="499109" y="33527"/>
                  </a:lnTo>
                  <a:lnTo>
                    <a:pt x="495300" y="33019"/>
                  </a:lnTo>
                  <a:lnTo>
                    <a:pt x="492125" y="31876"/>
                  </a:lnTo>
                  <a:lnTo>
                    <a:pt x="488315" y="31241"/>
                  </a:lnTo>
                  <a:close/>
                </a:path>
                <a:path w="615315" h="155575">
                  <a:moveTo>
                    <a:pt x="549909" y="79121"/>
                  </a:moveTo>
                  <a:lnTo>
                    <a:pt x="497840" y="79121"/>
                  </a:lnTo>
                  <a:lnTo>
                    <a:pt x="500379" y="79755"/>
                  </a:lnTo>
                  <a:lnTo>
                    <a:pt x="502920" y="81914"/>
                  </a:lnTo>
                  <a:lnTo>
                    <a:pt x="502920" y="109347"/>
                  </a:lnTo>
                  <a:lnTo>
                    <a:pt x="549909" y="109347"/>
                  </a:lnTo>
                  <a:lnTo>
                    <a:pt x="549909" y="79121"/>
                  </a:lnTo>
                  <a:close/>
                </a:path>
                <a:path w="615315" h="155575">
                  <a:moveTo>
                    <a:pt x="549909" y="0"/>
                  </a:moveTo>
                  <a:lnTo>
                    <a:pt x="502920" y="0"/>
                  </a:lnTo>
                  <a:lnTo>
                    <a:pt x="502920" y="35813"/>
                  </a:lnTo>
                  <a:lnTo>
                    <a:pt x="549909" y="35813"/>
                  </a:lnTo>
                  <a:lnTo>
                    <a:pt x="549909" y="0"/>
                  </a:lnTo>
                  <a:close/>
                </a:path>
                <a:path w="615315" h="155575">
                  <a:moveTo>
                    <a:pt x="216534" y="30225"/>
                  </a:moveTo>
                  <a:lnTo>
                    <a:pt x="202565" y="30225"/>
                  </a:lnTo>
                  <a:lnTo>
                    <a:pt x="195579" y="31876"/>
                  </a:lnTo>
                  <a:lnTo>
                    <a:pt x="165734" y="60325"/>
                  </a:lnTo>
                  <a:lnTo>
                    <a:pt x="160020" y="83692"/>
                  </a:lnTo>
                  <a:lnTo>
                    <a:pt x="160020" y="87122"/>
                  </a:lnTo>
                  <a:lnTo>
                    <a:pt x="159384" y="95123"/>
                  </a:lnTo>
                  <a:lnTo>
                    <a:pt x="173354" y="137159"/>
                  </a:lnTo>
                  <a:lnTo>
                    <a:pt x="209550" y="154812"/>
                  </a:lnTo>
                  <a:lnTo>
                    <a:pt x="216534" y="154304"/>
                  </a:lnTo>
                  <a:lnTo>
                    <a:pt x="249554" y="131444"/>
                  </a:lnTo>
                  <a:lnTo>
                    <a:pt x="258445" y="104775"/>
                  </a:lnTo>
                  <a:lnTo>
                    <a:pt x="206375" y="104775"/>
                  </a:lnTo>
                  <a:lnTo>
                    <a:pt x="203834" y="103631"/>
                  </a:lnTo>
                  <a:lnTo>
                    <a:pt x="201929" y="101346"/>
                  </a:lnTo>
                  <a:lnTo>
                    <a:pt x="200025" y="98425"/>
                  </a:lnTo>
                  <a:lnTo>
                    <a:pt x="199390" y="95123"/>
                  </a:lnTo>
                  <a:lnTo>
                    <a:pt x="199390" y="87122"/>
                  </a:lnTo>
                  <a:lnTo>
                    <a:pt x="200025" y="83692"/>
                  </a:lnTo>
                  <a:lnTo>
                    <a:pt x="201929" y="81406"/>
                  </a:lnTo>
                  <a:lnTo>
                    <a:pt x="203834" y="78612"/>
                  </a:lnTo>
                  <a:lnTo>
                    <a:pt x="206375" y="77469"/>
                  </a:lnTo>
                  <a:lnTo>
                    <a:pt x="257809" y="77469"/>
                  </a:lnTo>
                  <a:lnTo>
                    <a:pt x="257809" y="75183"/>
                  </a:lnTo>
                  <a:lnTo>
                    <a:pt x="235584" y="37591"/>
                  </a:lnTo>
                  <a:lnTo>
                    <a:pt x="222884" y="31876"/>
                  </a:lnTo>
                  <a:lnTo>
                    <a:pt x="216534" y="30225"/>
                  </a:lnTo>
                  <a:close/>
                </a:path>
                <a:path w="615315" h="155575">
                  <a:moveTo>
                    <a:pt x="257809" y="77469"/>
                  </a:moveTo>
                  <a:lnTo>
                    <a:pt x="212090" y="77469"/>
                  </a:lnTo>
                  <a:lnTo>
                    <a:pt x="214629" y="78612"/>
                  </a:lnTo>
                  <a:lnTo>
                    <a:pt x="217170" y="81406"/>
                  </a:lnTo>
                  <a:lnTo>
                    <a:pt x="219075" y="83692"/>
                  </a:lnTo>
                  <a:lnTo>
                    <a:pt x="219709" y="87122"/>
                  </a:lnTo>
                  <a:lnTo>
                    <a:pt x="219709" y="95123"/>
                  </a:lnTo>
                  <a:lnTo>
                    <a:pt x="219075" y="98425"/>
                  </a:lnTo>
                  <a:lnTo>
                    <a:pt x="216534" y="101346"/>
                  </a:lnTo>
                  <a:lnTo>
                    <a:pt x="214629" y="103631"/>
                  </a:lnTo>
                  <a:lnTo>
                    <a:pt x="212090" y="104775"/>
                  </a:lnTo>
                  <a:lnTo>
                    <a:pt x="258445" y="104775"/>
                  </a:lnTo>
                  <a:lnTo>
                    <a:pt x="259079" y="101346"/>
                  </a:lnTo>
                  <a:lnTo>
                    <a:pt x="259079" y="83692"/>
                  </a:lnTo>
                  <a:lnTo>
                    <a:pt x="257809" y="77469"/>
                  </a:lnTo>
                  <a:close/>
                </a:path>
                <a:path w="615315" h="155575">
                  <a:moveTo>
                    <a:pt x="46354" y="32384"/>
                  </a:moveTo>
                  <a:lnTo>
                    <a:pt x="0" y="32384"/>
                  </a:lnTo>
                  <a:lnTo>
                    <a:pt x="38734" y="153161"/>
                  </a:lnTo>
                  <a:lnTo>
                    <a:pt x="64770" y="153161"/>
                  </a:lnTo>
                  <a:lnTo>
                    <a:pt x="75565" y="120141"/>
                  </a:lnTo>
                  <a:lnTo>
                    <a:pt x="123825" y="120141"/>
                  </a:lnTo>
                  <a:lnTo>
                    <a:pt x="142875" y="64261"/>
                  </a:lnTo>
                  <a:lnTo>
                    <a:pt x="55879" y="64261"/>
                  </a:lnTo>
                  <a:lnTo>
                    <a:pt x="46354" y="32384"/>
                  </a:lnTo>
                  <a:close/>
                </a:path>
                <a:path w="615315" h="155575">
                  <a:moveTo>
                    <a:pt x="123825" y="120141"/>
                  </a:moveTo>
                  <a:lnTo>
                    <a:pt x="75565" y="120141"/>
                  </a:lnTo>
                  <a:lnTo>
                    <a:pt x="86995" y="153161"/>
                  </a:lnTo>
                  <a:lnTo>
                    <a:pt x="113029" y="153161"/>
                  </a:lnTo>
                  <a:lnTo>
                    <a:pt x="123825" y="120141"/>
                  </a:lnTo>
                  <a:close/>
                </a:path>
                <a:path w="615315" h="155575">
                  <a:moveTo>
                    <a:pt x="86995" y="32384"/>
                  </a:moveTo>
                  <a:lnTo>
                    <a:pt x="64770" y="32384"/>
                  </a:lnTo>
                  <a:lnTo>
                    <a:pt x="55879" y="64261"/>
                  </a:lnTo>
                  <a:lnTo>
                    <a:pt x="95884" y="64261"/>
                  </a:lnTo>
                  <a:lnTo>
                    <a:pt x="86995" y="32384"/>
                  </a:lnTo>
                  <a:close/>
                </a:path>
                <a:path w="615315" h="155575">
                  <a:moveTo>
                    <a:pt x="153670" y="32384"/>
                  </a:moveTo>
                  <a:lnTo>
                    <a:pt x="106045" y="32384"/>
                  </a:lnTo>
                  <a:lnTo>
                    <a:pt x="95884" y="64261"/>
                  </a:lnTo>
                  <a:lnTo>
                    <a:pt x="142875" y="64261"/>
                  </a:lnTo>
                  <a:lnTo>
                    <a:pt x="153670" y="32384"/>
                  </a:lnTo>
                  <a:close/>
                </a:path>
                <a:path w="615315" h="155575">
                  <a:moveTo>
                    <a:pt x="320675" y="32384"/>
                  </a:moveTo>
                  <a:lnTo>
                    <a:pt x="273684" y="32384"/>
                  </a:lnTo>
                  <a:lnTo>
                    <a:pt x="273684" y="153161"/>
                  </a:lnTo>
                  <a:lnTo>
                    <a:pt x="320675" y="153161"/>
                  </a:lnTo>
                  <a:lnTo>
                    <a:pt x="320675" y="97916"/>
                  </a:lnTo>
                  <a:lnTo>
                    <a:pt x="321945" y="89915"/>
                  </a:lnTo>
                  <a:lnTo>
                    <a:pt x="324484" y="83692"/>
                  </a:lnTo>
                  <a:lnTo>
                    <a:pt x="327659" y="79121"/>
                  </a:lnTo>
                  <a:lnTo>
                    <a:pt x="364490" y="79121"/>
                  </a:lnTo>
                  <a:lnTo>
                    <a:pt x="366395" y="76326"/>
                  </a:lnTo>
                  <a:lnTo>
                    <a:pt x="368300" y="69468"/>
                  </a:lnTo>
                  <a:lnTo>
                    <a:pt x="368300" y="58038"/>
                  </a:lnTo>
                  <a:lnTo>
                    <a:pt x="320675" y="58038"/>
                  </a:lnTo>
                  <a:lnTo>
                    <a:pt x="320675" y="32384"/>
                  </a:lnTo>
                  <a:close/>
                </a:path>
                <a:path w="615315" h="155575">
                  <a:moveTo>
                    <a:pt x="364490" y="79121"/>
                  </a:moveTo>
                  <a:lnTo>
                    <a:pt x="327659" y="79121"/>
                  </a:lnTo>
                  <a:lnTo>
                    <a:pt x="332740" y="86486"/>
                  </a:lnTo>
                  <a:lnTo>
                    <a:pt x="339090" y="89915"/>
                  </a:lnTo>
                  <a:lnTo>
                    <a:pt x="353059" y="89915"/>
                  </a:lnTo>
                  <a:lnTo>
                    <a:pt x="358140" y="87122"/>
                  </a:lnTo>
                  <a:lnTo>
                    <a:pt x="364490" y="79121"/>
                  </a:lnTo>
                  <a:close/>
                </a:path>
                <a:path w="615315" h="155575">
                  <a:moveTo>
                    <a:pt x="352425" y="31241"/>
                  </a:moveTo>
                  <a:lnTo>
                    <a:pt x="340995" y="31241"/>
                  </a:lnTo>
                  <a:lnTo>
                    <a:pt x="335915" y="33527"/>
                  </a:lnTo>
                  <a:lnTo>
                    <a:pt x="327025" y="42672"/>
                  </a:lnTo>
                  <a:lnTo>
                    <a:pt x="323850" y="49529"/>
                  </a:lnTo>
                  <a:lnTo>
                    <a:pt x="320675" y="58038"/>
                  </a:lnTo>
                  <a:lnTo>
                    <a:pt x="368300" y="58038"/>
                  </a:lnTo>
                  <a:lnTo>
                    <a:pt x="368300" y="51815"/>
                  </a:lnTo>
                  <a:lnTo>
                    <a:pt x="366395" y="44957"/>
                  </a:lnTo>
                  <a:lnTo>
                    <a:pt x="361950" y="39877"/>
                  </a:lnTo>
                  <a:lnTo>
                    <a:pt x="358140" y="34162"/>
                  </a:lnTo>
                  <a:lnTo>
                    <a:pt x="352425" y="31241"/>
                  </a:lnTo>
                  <a:close/>
                </a:path>
                <a:path w="615315" h="155575">
                  <a:moveTo>
                    <a:pt x="424179" y="0"/>
                  </a:moveTo>
                  <a:lnTo>
                    <a:pt x="377190" y="0"/>
                  </a:lnTo>
                  <a:lnTo>
                    <a:pt x="377190" y="153161"/>
                  </a:lnTo>
                  <a:lnTo>
                    <a:pt x="424179" y="153161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5525" y="692149"/>
              <a:ext cx="615315" cy="155575"/>
            </a:xfrm>
            <a:custGeom>
              <a:avLst/>
              <a:gdLst/>
              <a:ahLst/>
              <a:cxnLst/>
              <a:rect l="l" t="t" r="r" b="b"/>
              <a:pathLst>
                <a:path w="615315" h="155575">
                  <a:moveTo>
                    <a:pt x="590550" y="89915"/>
                  </a:moveTo>
                  <a:lnTo>
                    <a:pt x="594995" y="89915"/>
                  </a:lnTo>
                  <a:lnTo>
                    <a:pt x="599440" y="91693"/>
                  </a:lnTo>
                  <a:lnTo>
                    <a:pt x="602615" y="94487"/>
                  </a:lnTo>
                  <a:lnTo>
                    <a:pt x="606425" y="97408"/>
                  </a:lnTo>
                  <a:lnTo>
                    <a:pt x="609600" y="101346"/>
                  </a:lnTo>
                  <a:lnTo>
                    <a:pt x="612140" y="106425"/>
                  </a:lnTo>
                  <a:lnTo>
                    <a:pt x="614045" y="111632"/>
                  </a:lnTo>
                  <a:lnTo>
                    <a:pt x="615315" y="116712"/>
                  </a:lnTo>
                  <a:lnTo>
                    <a:pt x="615315" y="122935"/>
                  </a:lnTo>
                  <a:lnTo>
                    <a:pt x="615315" y="128650"/>
                  </a:lnTo>
                  <a:lnTo>
                    <a:pt x="594995" y="155448"/>
                  </a:lnTo>
                  <a:lnTo>
                    <a:pt x="590550" y="155448"/>
                  </a:lnTo>
                  <a:lnTo>
                    <a:pt x="586104" y="155448"/>
                  </a:lnTo>
                  <a:lnTo>
                    <a:pt x="565784" y="128650"/>
                  </a:lnTo>
                  <a:lnTo>
                    <a:pt x="565784" y="122935"/>
                  </a:lnTo>
                  <a:lnTo>
                    <a:pt x="565784" y="116712"/>
                  </a:lnTo>
                  <a:lnTo>
                    <a:pt x="586104" y="89915"/>
                  </a:lnTo>
                  <a:lnTo>
                    <a:pt x="590550" y="89915"/>
                  </a:lnTo>
                  <a:close/>
                </a:path>
                <a:path w="615315" h="155575">
                  <a:moveTo>
                    <a:pt x="495300" y="79121"/>
                  </a:moveTo>
                  <a:lnTo>
                    <a:pt x="492125" y="79121"/>
                  </a:lnTo>
                  <a:lnTo>
                    <a:pt x="489584" y="80263"/>
                  </a:lnTo>
                  <a:lnTo>
                    <a:pt x="487679" y="83057"/>
                  </a:lnTo>
                  <a:lnTo>
                    <a:pt x="486409" y="86486"/>
                  </a:lnTo>
                  <a:lnTo>
                    <a:pt x="485140" y="89915"/>
                  </a:lnTo>
                  <a:lnTo>
                    <a:pt x="485140" y="94487"/>
                  </a:lnTo>
                  <a:lnTo>
                    <a:pt x="485140" y="99567"/>
                  </a:lnTo>
                  <a:lnTo>
                    <a:pt x="486409" y="102997"/>
                  </a:lnTo>
                  <a:lnTo>
                    <a:pt x="488315" y="105282"/>
                  </a:lnTo>
                  <a:lnTo>
                    <a:pt x="490854" y="108203"/>
                  </a:lnTo>
                  <a:lnTo>
                    <a:pt x="494665" y="109347"/>
                  </a:lnTo>
                  <a:lnTo>
                    <a:pt x="499109" y="109347"/>
                  </a:lnTo>
                  <a:lnTo>
                    <a:pt x="502920" y="109347"/>
                  </a:lnTo>
                  <a:lnTo>
                    <a:pt x="502920" y="81914"/>
                  </a:lnTo>
                  <a:lnTo>
                    <a:pt x="500379" y="79755"/>
                  </a:lnTo>
                  <a:lnTo>
                    <a:pt x="497840" y="79121"/>
                  </a:lnTo>
                  <a:lnTo>
                    <a:pt x="495300" y="79121"/>
                  </a:lnTo>
                  <a:close/>
                </a:path>
                <a:path w="615315" h="155575">
                  <a:moveTo>
                    <a:pt x="209550" y="77469"/>
                  </a:moveTo>
                  <a:lnTo>
                    <a:pt x="206375" y="77469"/>
                  </a:lnTo>
                  <a:lnTo>
                    <a:pt x="203834" y="78612"/>
                  </a:lnTo>
                  <a:lnTo>
                    <a:pt x="201929" y="81406"/>
                  </a:lnTo>
                  <a:lnTo>
                    <a:pt x="200025" y="83692"/>
                  </a:lnTo>
                  <a:lnTo>
                    <a:pt x="199390" y="87122"/>
                  </a:lnTo>
                  <a:lnTo>
                    <a:pt x="199390" y="91058"/>
                  </a:lnTo>
                  <a:lnTo>
                    <a:pt x="199390" y="95123"/>
                  </a:lnTo>
                  <a:lnTo>
                    <a:pt x="200025" y="98425"/>
                  </a:lnTo>
                  <a:lnTo>
                    <a:pt x="201929" y="101346"/>
                  </a:lnTo>
                  <a:lnTo>
                    <a:pt x="203834" y="103631"/>
                  </a:lnTo>
                  <a:lnTo>
                    <a:pt x="206375" y="104775"/>
                  </a:lnTo>
                  <a:lnTo>
                    <a:pt x="209550" y="104775"/>
                  </a:lnTo>
                  <a:lnTo>
                    <a:pt x="212090" y="104775"/>
                  </a:lnTo>
                  <a:lnTo>
                    <a:pt x="214629" y="103631"/>
                  </a:lnTo>
                  <a:lnTo>
                    <a:pt x="217170" y="101346"/>
                  </a:lnTo>
                  <a:lnTo>
                    <a:pt x="219075" y="98425"/>
                  </a:lnTo>
                  <a:lnTo>
                    <a:pt x="219709" y="95123"/>
                  </a:lnTo>
                  <a:lnTo>
                    <a:pt x="219709" y="91058"/>
                  </a:lnTo>
                  <a:lnTo>
                    <a:pt x="219709" y="87122"/>
                  </a:lnTo>
                  <a:lnTo>
                    <a:pt x="219075" y="83692"/>
                  </a:lnTo>
                  <a:lnTo>
                    <a:pt x="217170" y="81406"/>
                  </a:lnTo>
                  <a:lnTo>
                    <a:pt x="214629" y="78612"/>
                  </a:lnTo>
                  <a:lnTo>
                    <a:pt x="212090" y="77469"/>
                  </a:lnTo>
                  <a:lnTo>
                    <a:pt x="209550" y="77469"/>
                  </a:lnTo>
                  <a:close/>
                </a:path>
                <a:path w="615315" h="155575">
                  <a:moveTo>
                    <a:pt x="0" y="32384"/>
                  </a:moveTo>
                  <a:lnTo>
                    <a:pt x="46354" y="32384"/>
                  </a:lnTo>
                  <a:lnTo>
                    <a:pt x="55879" y="64261"/>
                  </a:lnTo>
                  <a:lnTo>
                    <a:pt x="64770" y="32384"/>
                  </a:lnTo>
                  <a:lnTo>
                    <a:pt x="86995" y="32384"/>
                  </a:lnTo>
                  <a:lnTo>
                    <a:pt x="95884" y="64261"/>
                  </a:lnTo>
                  <a:lnTo>
                    <a:pt x="106045" y="32384"/>
                  </a:lnTo>
                  <a:lnTo>
                    <a:pt x="153670" y="32384"/>
                  </a:lnTo>
                  <a:lnTo>
                    <a:pt x="113029" y="153161"/>
                  </a:lnTo>
                  <a:lnTo>
                    <a:pt x="86995" y="153161"/>
                  </a:lnTo>
                  <a:lnTo>
                    <a:pt x="75565" y="120141"/>
                  </a:lnTo>
                  <a:lnTo>
                    <a:pt x="64770" y="153161"/>
                  </a:lnTo>
                  <a:lnTo>
                    <a:pt x="38734" y="153161"/>
                  </a:lnTo>
                  <a:lnTo>
                    <a:pt x="0" y="32384"/>
                  </a:lnTo>
                  <a:close/>
                </a:path>
                <a:path w="615315" h="155575">
                  <a:moveTo>
                    <a:pt x="346075" y="31241"/>
                  </a:moveTo>
                  <a:lnTo>
                    <a:pt x="352425" y="31241"/>
                  </a:lnTo>
                  <a:lnTo>
                    <a:pt x="358140" y="34162"/>
                  </a:lnTo>
                  <a:lnTo>
                    <a:pt x="361950" y="39877"/>
                  </a:lnTo>
                  <a:lnTo>
                    <a:pt x="366395" y="44957"/>
                  </a:lnTo>
                  <a:lnTo>
                    <a:pt x="368300" y="51815"/>
                  </a:lnTo>
                  <a:lnTo>
                    <a:pt x="368300" y="60325"/>
                  </a:lnTo>
                  <a:lnTo>
                    <a:pt x="368300" y="69468"/>
                  </a:lnTo>
                  <a:lnTo>
                    <a:pt x="366395" y="76326"/>
                  </a:lnTo>
                  <a:lnTo>
                    <a:pt x="361950" y="81914"/>
                  </a:lnTo>
                  <a:lnTo>
                    <a:pt x="358140" y="87122"/>
                  </a:lnTo>
                  <a:lnTo>
                    <a:pt x="353059" y="89915"/>
                  </a:lnTo>
                  <a:lnTo>
                    <a:pt x="346075" y="89915"/>
                  </a:lnTo>
                  <a:lnTo>
                    <a:pt x="339090" y="89915"/>
                  </a:lnTo>
                  <a:lnTo>
                    <a:pt x="332740" y="86486"/>
                  </a:lnTo>
                  <a:lnTo>
                    <a:pt x="327659" y="79121"/>
                  </a:lnTo>
                  <a:lnTo>
                    <a:pt x="324484" y="83692"/>
                  </a:lnTo>
                  <a:lnTo>
                    <a:pt x="321945" y="89915"/>
                  </a:lnTo>
                  <a:lnTo>
                    <a:pt x="320675" y="97916"/>
                  </a:lnTo>
                  <a:lnTo>
                    <a:pt x="320675" y="107060"/>
                  </a:lnTo>
                  <a:lnTo>
                    <a:pt x="320675" y="153161"/>
                  </a:lnTo>
                  <a:lnTo>
                    <a:pt x="273684" y="153161"/>
                  </a:lnTo>
                  <a:lnTo>
                    <a:pt x="273684" y="32384"/>
                  </a:lnTo>
                  <a:lnTo>
                    <a:pt x="320675" y="32384"/>
                  </a:lnTo>
                  <a:lnTo>
                    <a:pt x="320675" y="58038"/>
                  </a:lnTo>
                  <a:lnTo>
                    <a:pt x="323850" y="49529"/>
                  </a:lnTo>
                  <a:lnTo>
                    <a:pt x="327025" y="42672"/>
                  </a:lnTo>
                  <a:lnTo>
                    <a:pt x="331470" y="38100"/>
                  </a:lnTo>
                  <a:lnTo>
                    <a:pt x="335915" y="33527"/>
                  </a:lnTo>
                  <a:lnTo>
                    <a:pt x="340995" y="31241"/>
                  </a:lnTo>
                  <a:lnTo>
                    <a:pt x="346075" y="31241"/>
                  </a:lnTo>
                  <a:close/>
                </a:path>
                <a:path w="615315" h="155575">
                  <a:moveTo>
                    <a:pt x="209550" y="30225"/>
                  </a:moveTo>
                  <a:lnTo>
                    <a:pt x="216534" y="30225"/>
                  </a:lnTo>
                  <a:lnTo>
                    <a:pt x="222884" y="31876"/>
                  </a:lnTo>
                  <a:lnTo>
                    <a:pt x="252729" y="59816"/>
                  </a:lnTo>
                  <a:lnTo>
                    <a:pt x="259079" y="83692"/>
                  </a:lnTo>
                  <a:lnTo>
                    <a:pt x="259079" y="92201"/>
                  </a:lnTo>
                  <a:lnTo>
                    <a:pt x="259079" y="101346"/>
                  </a:lnTo>
                  <a:lnTo>
                    <a:pt x="245745" y="137159"/>
                  </a:lnTo>
                  <a:lnTo>
                    <a:pt x="209550" y="154812"/>
                  </a:lnTo>
                  <a:lnTo>
                    <a:pt x="202565" y="154304"/>
                  </a:lnTo>
                  <a:lnTo>
                    <a:pt x="168909" y="131444"/>
                  </a:lnTo>
                  <a:lnTo>
                    <a:pt x="159384" y="92201"/>
                  </a:lnTo>
                  <a:lnTo>
                    <a:pt x="160020" y="83692"/>
                  </a:lnTo>
                  <a:lnTo>
                    <a:pt x="173354" y="47243"/>
                  </a:lnTo>
                  <a:lnTo>
                    <a:pt x="202565" y="30225"/>
                  </a:lnTo>
                  <a:lnTo>
                    <a:pt x="209550" y="30225"/>
                  </a:lnTo>
                  <a:close/>
                </a:path>
                <a:path w="615315" h="155575">
                  <a:moveTo>
                    <a:pt x="502920" y="0"/>
                  </a:moveTo>
                  <a:lnTo>
                    <a:pt x="549909" y="0"/>
                  </a:lnTo>
                  <a:lnTo>
                    <a:pt x="549909" y="153161"/>
                  </a:lnTo>
                  <a:lnTo>
                    <a:pt x="494029" y="153161"/>
                  </a:lnTo>
                  <a:lnTo>
                    <a:pt x="485775" y="152526"/>
                  </a:lnTo>
                  <a:lnTo>
                    <a:pt x="449579" y="129285"/>
                  </a:lnTo>
                  <a:lnTo>
                    <a:pt x="440690" y="99567"/>
                  </a:lnTo>
                  <a:lnTo>
                    <a:pt x="440054" y="91693"/>
                  </a:lnTo>
                  <a:lnTo>
                    <a:pt x="440690" y="83692"/>
                  </a:lnTo>
                  <a:lnTo>
                    <a:pt x="441325" y="75691"/>
                  </a:lnTo>
                  <a:lnTo>
                    <a:pt x="443229" y="68325"/>
                  </a:lnTo>
                  <a:lnTo>
                    <a:pt x="468629" y="34162"/>
                  </a:lnTo>
                  <a:lnTo>
                    <a:pt x="476250" y="31241"/>
                  </a:lnTo>
                  <a:lnTo>
                    <a:pt x="485140" y="31241"/>
                  </a:lnTo>
                  <a:lnTo>
                    <a:pt x="488315" y="31241"/>
                  </a:lnTo>
                  <a:lnTo>
                    <a:pt x="492125" y="31876"/>
                  </a:lnTo>
                  <a:lnTo>
                    <a:pt x="495300" y="33019"/>
                  </a:lnTo>
                  <a:lnTo>
                    <a:pt x="499109" y="33527"/>
                  </a:lnTo>
                  <a:lnTo>
                    <a:pt x="501650" y="34671"/>
                  </a:lnTo>
                  <a:lnTo>
                    <a:pt x="502920" y="35813"/>
                  </a:lnTo>
                  <a:lnTo>
                    <a:pt x="502920" y="0"/>
                  </a:lnTo>
                  <a:close/>
                </a:path>
                <a:path w="615315" h="155575">
                  <a:moveTo>
                    <a:pt x="377190" y="0"/>
                  </a:moveTo>
                  <a:lnTo>
                    <a:pt x="424179" y="0"/>
                  </a:lnTo>
                  <a:lnTo>
                    <a:pt x="424179" y="153161"/>
                  </a:lnTo>
                  <a:lnTo>
                    <a:pt x="377190" y="153161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55077" y="4735448"/>
            <a:ext cx="2423795" cy="12604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School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focus this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marL="156845" marR="153670" algn="ctr">
              <a:lnSpc>
                <a:spcPts val="3470"/>
              </a:lnSpc>
              <a:spcBef>
                <a:spcPts val="25"/>
              </a:spcBef>
            </a:pPr>
            <a:r>
              <a:rPr sz="3000" dirty="0">
                <a:latin typeface="Arial MT"/>
                <a:cs typeface="Arial MT"/>
              </a:rPr>
              <a:t>Discover</a:t>
            </a:r>
            <a:r>
              <a:rPr sz="3000" spc="-14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the </a:t>
            </a:r>
            <a:r>
              <a:rPr sz="3000" spc="-10" dirty="0">
                <a:latin typeface="Arial MT"/>
                <a:cs typeface="Arial MT"/>
              </a:rPr>
              <a:t>Possible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83251" y="4217288"/>
            <a:ext cx="551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4420" y="4365624"/>
            <a:ext cx="3571875" cy="2999105"/>
          </a:xfrm>
          <a:prstGeom prst="rect">
            <a:avLst/>
          </a:prstGeom>
          <a:solidFill>
            <a:srgbClr val="F8F8F7"/>
          </a:solidFill>
        </p:spPr>
        <p:txBody>
          <a:bodyPr vert="horz" wrap="square" lIns="0" tIns="48260" rIns="0" bIns="0" rtlCol="0">
            <a:spAutoFit/>
          </a:bodyPr>
          <a:lstStyle/>
          <a:p>
            <a:pPr marL="88900" marR="165735">
              <a:lnSpc>
                <a:spcPct val="95800"/>
              </a:lnSpc>
              <a:spcBef>
                <a:spcPts val="380"/>
              </a:spcBef>
            </a:pP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achievements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earliest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civilizations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–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an </a:t>
            </a:r>
            <a:r>
              <a:rPr sz="1100" b="1" dirty="0">
                <a:latin typeface="Arial"/>
                <a:cs typeface="Arial"/>
              </a:rPr>
              <a:t>overview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where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when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first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civilizations </a:t>
            </a:r>
            <a:r>
              <a:rPr sz="1100" b="1" dirty="0">
                <a:latin typeface="Arial"/>
                <a:cs typeface="Arial"/>
              </a:rPr>
              <a:t>appeared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depth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study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of: Ancient</a:t>
            </a:r>
            <a:r>
              <a:rPr sz="1100" b="1" spc="-10" dirty="0">
                <a:latin typeface="Arial"/>
                <a:cs typeface="Arial"/>
              </a:rPr>
              <a:t> Egypt- </a:t>
            </a:r>
            <a:r>
              <a:rPr sz="1100" b="1" dirty="0">
                <a:latin typeface="Arial"/>
                <a:cs typeface="Arial"/>
              </a:rPr>
              <a:t>History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man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for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Egyptians</a:t>
            </a:r>
            <a:endParaRPr sz="1100">
              <a:latin typeface="Arial"/>
              <a:cs typeface="Arial"/>
            </a:endParaRPr>
          </a:p>
          <a:p>
            <a:pPr marL="317500" marR="170815" indent="-228600">
              <a:lnSpc>
                <a:spcPts val="1250"/>
              </a:lnSpc>
              <a:spcBef>
                <a:spcPts val="140"/>
              </a:spcBef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evidence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different </a:t>
            </a:r>
            <a:r>
              <a:rPr sz="1100" dirty="0">
                <a:latin typeface="Arial MT"/>
                <a:cs typeface="Arial MT"/>
              </a:rPr>
              <a:t>answers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about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past.</a:t>
            </a:r>
            <a:endParaRPr sz="1100">
              <a:latin typeface="Arial MT"/>
              <a:cs typeface="Arial MT"/>
            </a:endParaRPr>
          </a:p>
          <a:p>
            <a:pPr marL="317500" marR="285750" indent="-228600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explain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ancient</a:t>
            </a:r>
            <a:r>
              <a:rPr sz="1100" spc="-10" dirty="0">
                <a:latin typeface="Arial MT"/>
                <a:cs typeface="Arial MT"/>
              </a:rPr>
              <a:t> Egyptian </a:t>
            </a:r>
            <a:r>
              <a:rPr sz="1100" dirty="0">
                <a:latin typeface="Arial MT"/>
                <a:cs typeface="Arial MT"/>
              </a:rPr>
              <a:t>ritual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mummification</a:t>
            </a:r>
            <a:r>
              <a:rPr sz="1100" i="1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17500" marR="189230" indent="-228600">
              <a:lnSpc>
                <a:spcPts val="1250"/>
              </a:lnSpc>
              <a:spcBef>
                <a:spcPts val="90"/>
              </a:spcBef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understand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ways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ancient </a:t>
            </a:r>
            <a:r>
              <a:rPr sz="1100" dirty="0">
                <a:latin typeface="Arial MT"/>
                <a:cs typeface="Arial MT"/>
              </a:rPr>
              <a:t>Egyptians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lived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worked.</a:t>
            </a:r>
            <a:endParaRPr sz="1100">
              <a:latin typeface="Arial MT"/>
              <a:cs typeface="Arial MT"/>
            </a:endParaRPr>
          </a:p>
          <a:p>
            <a:pPr marL="317500" marR="62230" indent="-228600">
              <a:lnSpc>
                <a:spcPts val="1250"/>
              </a:lnSpc>
              <a:spcBef>
                <a:spcPts val="90"/>
              </a:spcBef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important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people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during </a:t>
            </a:r>
            <a:r>
              <a:rPr sz="1100" dirty="0">
                <a:latin typeface="Arial MT"/>
                <a:cs typeface="Arial MT"/>
              </a:rPr>
              <a:t>ancient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Egyptian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times.</a:t>
            </a:r>
            <a:endParaRPr sz="1100">
              <a:latin typeface="Arial MT"/>
              <a:cs typeface="Arial MT"/>
            </a:endParaRPr>
          </a:p>
          <a:p>
            <a:pPr marL="317500" marR="47625" indent="-228600">
              <a:lnSpc>
                <a:spcPts val="1250"/>
              </a:lnSpc>
              <a:spcBef>
                <a:spcPts val="95"/>
              </a:spcBef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evidence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different </a:t>
            </a:r>
            <a:r>
              <a:rPr sz="1100" dirty="0">
                <a:latin typeface="Arial MT"/>
                <a:cs typeface="Arial MT"/>
              </a:rPr>
              <a:t>answers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about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Egyptian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Writing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systems.</a:t>
            </a:r>
            <a:endParaRPr sz="1100">
              <a:latin typeface="Arial MT"/>
              <a:cs typeface="Arial MT"/>
            </a:endParaRPr>
          </a:p>
          <a:p>
            <a:pPr marL="317500" marR="154305" indent="-228600">
              <a:lnSpc>
                <a:spcPts val="1330"/>
              </a:lnSpc>
              <a:spcBef>
                <a:spcPts val="125"/>
              </a:spcBef>
              <a:buSzPct val="109090"/>
              <a:buFont typeface="Symbol"/>
              <a:buChar char=""/>
              <a:tabLst>
                <a:tab pos="317500" algn="l"/>
                <a:tab pos="318135" algn="l"/>
              </a:tabLst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investigate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inventions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achievements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ancient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Egyptians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-170" dirty="0"/>
              <a:t> </a:t>
            </a:r>
            <a:r>
              <a:rPr spc="-265" dirty="0"/>
              <a:t>5</a:t>
            </a:r>
            <a:r>
              <a:rPr spc="-145" dirty="0"/>
              <a:t> </a:t>
            </a:r>
            <a:r>
              <a:rPr spc="-250" dirty="0"/>
              <a:t>Spring</a:t>
            </a:r>
            <a:r>
              <a:rPr spc="-165" dirty="0"/>
              <a:t> </a:t>
            </a:r>
            <a:r>
              <a:rPr spc="-315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79842B-FA88-DED6-C9ED-598427D5C908}"/>
              </a:ext>
            </a:extLst>
          </p:cNvPr>
          <p:cNvSpPr txBox="1"/>
          <p:nvPr/>
        </p:nvSpPr>
        <p:spPr>
          <a:xfrm>
            <a:off x="7600568" y="1603538"/>
            <a:ext cx="6274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u="sng" dirty="0">
                <a:latin typeface="Arial"/>
                <a:cs typeface="Arial"/>
              </a:rPr>
              <a:t>Forces</a:t>
            </a:r>
            <a:endParaRPr lang="en-US" sz="1200" u="sn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D50FC2-65DE-2C2B-7D19-BB46DB8FC41F}"/>
              </a:ext>
            </a:extLst>
          </p:cNvPr>
          <p:cNvSpPr txBox="1"/>
          <p:nvPr/>
        </p:nvSpPr>
        <p:spPr>
          <a:xfrm>
            <a:off x="8444288" y="1358074"/>
            <a:ext cx="878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Science</a:t>
            </a:r>
            <a:endParaRPr lang="en-US" sz="1200" dirty="0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1267E91B-3D46-72EE-BDC9-A72490F4E0F0}"/>
              </a:ext>
            </a:extLst>
          </p:cNvPr>
          <p:cNvSpPr txBox="1"/>
          <p:nvPr/>
        </p:nvSpPr>
        <p:spPr>
          <a:xfrm>
            <a:off x="7464402" y="1903475"/>
            <a:ext cx="2797175" cy="219611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0665" marR="81280" indent="-227965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Explain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that</a:t>
            </a:r>
            <a:r>
              <a:rPr lang="en-GB" sz="1200" spc="-3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unsupported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objects </a:t>
            </a:r>
            <a:r>
              <a:rPr lang="en-GB" sz="1200" dirty="0">
                <a:latin typeface="Arial MT"/>
                <a:cs typeface="Arial MT"/>
              </a:rPr>
              <a:t>fall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towards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Earth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because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25" dirty="0">
                <a:latin typeface="Arial MT"/>
                <a:cs typeface="Arial MT"/>
              </a:rPr>
              <a:t>of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force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 gravity</a:t>
            </a:r>
            <a:r>
              <a:rPr lang="en-GB" sz="1200" spc="-4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acting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between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Earth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falling</a:t>
            </a:r>
            <a:r>
              <a:rPr lang="en-GB" sz="1200" spc="-10" dirty="0">
                <a:latin typeface="Arial MT"/>
                <a:cs typeface="Arial MT"/>
              </a:rPr>
              <a:t> object</a:t>
            </a:r>
            <a:endParaRPr lang="en-GB" sz="1200" dirty="0">
              <a:latin typeface="Arial MT"/>
              <a:cs typeface="Arial MT"/>
            </a:endParaRPr>
          </a:p>
          <a:p>
            <a:pPr marL="240665" marR="5080" indent="-227965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Identify</a:t>
            </a:r>
            <a:r>
              <a:rPr lang="en-GB" sz="1200" spc="-4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the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effects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of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air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resistance, </a:t>
            </a:r>
            <a:r>
              <a:rPr lang="en-GB" sz="1200" dirty="0">
                <a:latin typeface="Arial MT"/>
                <a:cs typeface="Arial MT"/>
              </a:rPr>
              <a:t>water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resistance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friction,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spc="-20" dirty="0">
                <a:latin typeface="Arial MT"/>
                <a:cs typeface="Arial MT"/>
              </a:rPr>
              <a:t>that </a:t>
            </a:r>
            <a:r>
              <a:rPr lang="en-GB" sz="1200" dirty="0">
                <a:latin typeface="Arial MT"/>
                <a:cs typeface="Arial MT"/>
              </a:rPr>
              <a:t>act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between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moving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surfaces</a:t>
            </a:r>
            <a:endParaRPr lang="en-GB" sz="1200" dirty="0">
              <a:latin typeface="Arial MT"/>
              <a:cs typeface="Arial MT"/>
            </a:endParaRPr>
          </a:p>
          <a:p>
            <a:pPr marL="240665" marR="24130" indent="-227965">
              <a:lnSpc>
                <a:spcPct val="959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GB" sz="1200" dirty="0">
                <a:latin typeface="Arial MT"/>
                <a:cs typeface="Arial MT"/>
              </a:rPr>
              <a:t>Recognise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that</a:t>
            </a:r>
            <a:r>
              <a:rPr lang="en-GB" sz="1200" spc="-1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some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mechanisms, </a:t>
            </a:r>
            <a:r>
              <a:rPr lang="en-GB" sz="1200" dirty="0">
                <a:latin typeface="Arial MT"/>
                <a:cs typeface="Arial MT"/>
              </a:rPr>
              <a:t>including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levers,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pulleys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and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gears, </a:t>
            </a:r>
            <a:r>
              <a:rPr lang="en-GB" sz="1200" dirty="0">
                <a:latin typeface="Arial MT"/>
                <a:cs typeface="Arial MT"/>
              </a:rPr>
              <a:t>allow</a:t>
            </a:r>
            <a:r>
              <a:rPr lang="en-GB" sz="1200" spc="-2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a smaller</a:t>
            </a:r>
            <a:r>
              <a:rPr lang="en-GB" sz="1200" spc="-20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force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to</a:t>
            </a:r>
            <a:r>
              <a:rPr lang="en-GB" sz="1200" spc="-15" dirty="0">
                <a:latin typeface="Arial MT"/>
                <a:cs typeface="Arial MT"/>
              </a:rPr>
              <a:t> </a:t>
            </a:r>
            <a:r>
              <a:rPr lang="en-GB" sz="1200" dirty="0">
                <a:latin typeface="Arial MT"/>
                <a:cs typeface="Arial MT"/>
              </a:rPr>
              <a:t>have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50" dirty="0">
                <a:latin typeface="Arial MT"/>
                <a:cs typeface="Arial MT"/>
              </a:rPr>
              <a:t>a </a:t>
            </a:r>
            <a:r>
              <a:rPr lang="en-GB" sz="1200" dirty="0">
                <a:latin typeface="Arial MT"/>
                <a:cs typeface="Arial MT"/>
              </a:rPr>
              <a:t>greater</a:t>
            </a:r>
            <a:r>
              <a:rPr lang="en-GB" sz="1200" spc="-5" dirty="0">
                <a:latin typeface="Arial MT"/>
                <a:cs typeface="Arial MT"/>
              </a:rPr>
              <a:t> </a:t>
            </a:r>
            <a:r>
              <a:rPr lang="en-GB" sz="1200" spc="-10" dirty="0">
                <a:latin typeface="Arial MT"/>
                <a:cs typeface="Arial MT"/>
              </a:rPr>
              <a:t>effect</a:t>
            </a:r>
            <a:endParaRPr lang="en-US" sz="1200" dirty="0"/>
          </a:p>
          <a:p>
            <a:pPr marL="240665" marR="40640" indent="-227965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018" cy="75571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58853" y="529652"/>
            <a:ext cx="3535680" cy="6886576"/>
            <a:chOff x="7158355" y="558799"/>
            <a:chExt cx="3535680" cy="6886576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8355" y="1405254"/>
              <a:ext cx="3333750" cy="314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7020" y="558799"/>
              <a:ext cx="1517015" cy="18827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3350" y="4405629"/>
              <a:ext cx="2776220" cy="303974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789" y="45084"/>
            <a:ext cx="1771650" cy="11709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9524"/>
            <a:ext cx="10307319" cy="7554594"/>
            <a:chOff x="0" y="9524"/>
            <a:chExt cx="10307319" cy="7554594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" y="6583679"/>
              <a:ext cx="1882775" cy="9804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3080" y="4576444"/>
              <a:ext cx="2576830" cy="2695575"/>
            </a:xfrm>
            <a:custGeom>
              <a:avLst/>
              <a:gdLst/>
              <a:ahLst/>
              <a:cxnLst/>
              <a:rect l="l" t="t" r="r" b="b"/>
              <a:pathLst>
                <a:path w="2576830" h="2695575">
                  <a:moveTo>
                    <a:pt x="2576830" y="0"/>
                  </a:moveTo>
                  <a:lnTo>
                    <a:pt x="0" y="0"/>
                  </a:lnTo>
                  <a:lnTo>
                    <a:pt x="0" y="2616200"/>
                  </a:lnTo>
                  <a:lnTo>
                    <a:pt x="0" y="2695575"/>
                  </a:lnTo>
                  <a:lnTo>
                    <a:pt x="2576830" y="2695575"/>
                  </a:lnTo>
                  <a:lnTo>
                    <a:pt x="2576830" y="2616200"/>
                  </a:lnTo>
                  <a:lnTo>
                    <a:pt x="257683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215" y="4496434"/>
              <a:ext cx="2577465" cy="2696210"/>
            </a:xfrm>
            <a:custGeom>
              <a:avLst/>
              <a:gdLst/>
              <a:ahLst/>
              <a:cxnLst/>
              <a:rect l="l" t="t" r="r" b="b"/>
              <a:pathLst>
                <a:path w="2577465" h="2696209">
                  <a:moveTo>
                    <a:pt x="2577465" y="0"/>
                  </a:moveTo>
                  <a:lnTo>
                    <a:pt x="0" y="0"/>
                  </a:lnTo>
                  <a:lnTo>
                    <a:pt x="0" y="2696210"/>
                  </a:lnTo>
                  <a:lnTo>
                    <a:pt x="2577465" y="2696210"/>
                  </a:lnTo>
                  <a:lnTo>
                    <a:pt x="257746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950" y="1027429"/>
              <a:ext cx="3465829" cy="35026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9524"/>
              <a:ext cx="1639569" cy="2265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4864100"/>
              <a:ext cx="4286250" cy="27000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19" y="1094104"/>
              <a:ext cx="3151504" cy="39357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5419" y="982344"/>
              <a:ext cx="2190114" cy="10858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09229" y="204469"/>
              <a:ext cx="2454275" cy="2171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59065" y="503554"/>
              <a:ext cx="2548254" cy="181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4995" y="100330"/>
                  </a:moveTo>
                  <a:lnTo>
                    <a:pt x="586104" y="100330"/>
                  </a:lnTo>
                  <a:lnTo>
                    <a:pt x="581660" y="101600"/>
                  </a:lnTo>
                  <a:lnTo>
                    <a:pt x="574675" y="107950"/>
                  </a:lnTo>
                  <a:lnTo>
                    <a:pt x="571500" y="112395"/>
                  </a:lnTo>
                  <a:lnTo>
                    <a:pt x="567054" y="123825"/>
                  </a:lnTo>
                  <a:lnTo>
                    <a:pt x="565785" y="130175"/>
                  </a:lnTo>
                  <a:lnTo>
                    <a:pt x="565785" y="142875"/>
                  </a:lnTo>
                  <a:lnTo>
                    <a:pt x="586104" y="172720"/>
                  </a:lnTo>
                  <a:lnTo>
                    <a:pt x="594995" y="172720"/>
                  </a:lnTo>
                  <a:lnTo>
                    <a:pt x="599440" y="171450"/>
                  </a:lnTo>
                  <a:lnTo>
                    <a:pt x="602615" y="167640"/>
                  </a:lnTo>
                  <a:lnTo>
                    <a:pt x="606425" y="164465"/>
                  </a:lnTo>
                  <a:lnTo>
                    <a:pt x="609600" y="160020"/>
                  </a:lnTo>
                  <a:lnTo>
                    <a:pt x="612140" y="154940"/>
                  </a:lnTo>
                  <a:lnTo>
                    <a:pt x="614045" y="149225"/>
                  </a:lnTo>
                  <a:lnTo>
                    <a:pt x="615315" y="142875"/>
                  </a:lnTo>
                  <a:lnTo>
                    <a:pt x="615315" y="130175"/>
                  </a:lnTo>
                  <a:lnTo>
                    <a:pt x="599440" y="101600"/>
                  </a:lnTo>
                  <a:lnTo>
                    <a:pt x="594995" y="100330"/>
                  </a:lnTo>
                  <a:close/>
                </a:path>
                <a:path w="615315" h="172719">
                  <a:moveTo>
                    <a:pt x="488950" y="34290"/>
                  </a:moveTo>
                  <a:lnTo>
                    <a:pt x="476885" y="34290"/>
                  </a:lnTo>
                  <a:lnTo>
                    <a:pt x="468629" y="37465"/>
                  </a:lnTo>
                  <a:lnTo>
                    <a:pt x="462279" y="43815"/>
                  </a:lnTo>
                  <a:lnTo>
                    <a:pt x="457200" y="48260"/>
                  </a:lnTo>
                  <a:lnTo>
                    <a:pt x="441325" y="83820"/>
                  </a:lnTo>
                  <a:lnTo>
                    <a:pt x="440054" y="101600"/>
                  </a:lnTo>
                  <a:lnTo>
                    <a:pt x="440690" y="111125"/>
                  </a:lnTo>
                  <a:lnTo>
                    <a:pt x="454025" y="149860"/>
                  </a:lnTo>
                  <a:lnTo>
                    <a:pt x="494029" y="170180"/>
                  </a:lnTo>
                  <a:lnTo>
                    <a:pt x="549910" y="170180"/>
                  </a:lnTo>
                  <a:lnTo>
                    <a:pt x="549910" y="121285"/>
                  </a:lnTo>
                  <a:lnTo>
                    <a:pt x="494665" y="121285"/>
                  </a:lnTo>
                  <a:lnTo>
                    <a:pt x="490854" y="120015"/>
                  </a:lnTo>
                  <a:lnTo>
                    <a:pt x="488950" y="117475"/>
                  </a:lnTo>
                  <a:lnTo>
                    <a:pt x="486410" y="114935"/>
                  </a:lnTo>
                  <a:lnTo>
                    <a:pt x="485140" y="111125"/>
                  </a:lnTo>
                  <a:lnTo>
                    <a:pt x="485140" y="99695"/>
                  </a:lnTo>
                  <a:lnTo>
                    <a:pt x="486410" y="95885"/>
                  </a:lnTo>
                  <a:lnTo>
                    <a:pt x="489585" y="88900"/>
                  </a:lnTo>
                  <a:lnTo>
                    <a:pt x="492125" y="87630"/>
                  </a:lnTo>
                  <a:lnTo>
                    <a:pt x="549910" y="87630"/>
                  </a:lnTo>
                  <a:lnTo>
                    <a:pt x="549910" y="39370"/>
                  </a:lnTo>
                  <a:lnTo>
                    <a:pt x="502920" y="39370"/>
                  </a:lnTo>
                  <a:lnTo>
                    <a:pt x="501650" y="38100"/>
                  </a:lnTo>
                  <a:lnTo>
                    <a:pt x="499110" y="37465"/>
                  </a:lnTo>
                  <a:lnTo>
                    <a:pt x="495300" y="36195"/>
                  </a:lnTo>
                  <a:lnTo>
                    <a:pt x="492125" y="34925"/>
                  </a:lnTo>
                  <a:lnTo>
                    <a:pt x="488950" y="34290"/>
                  </a:lnTo>
                  <a:close/>
                </a:path>
                <a:path w="615315" h="172719">
                  <a:moveTo>
                    <a:pt x="549910" y="87630"/>
                  </a:moveTo>
                  <a:lnTo>
                    <a:pt x="497840" y="87630"/>
                  </a:lnTo>
                  <a:lnTo>
                    <a:pt x="500379" y="88900"/>
                  </a:lnTo>
                  <a:lnTo>
                    <a:pt x="502920" y="90805"/>
                  </a:lnTo>
                  <a:lnTo>
                    <a:pt x="502920" y="121285"/>
                  </a:lnTo>
                  <a:lnTo>
                    <a:pt x="549910" y="121285"/>
                  </a:lnTo>
                  <a:lnTo>
                    <a:pt x="549910" y="87630"/>
                  </a:lnTo>
                  <a:close/>
                </a:path>
                <a:path w="615315" h="172719">
                  <a:moveTo>
                    <a:pt x="549910" y="0"/>
                  </a:moveTo>
                  <a:lnTo>
                    <a:pt x="502920" y="0"/>
                  </a:lnTo>
                  <a:lnTo>
                    <a:pt x="502920" y="39370"/>
                  </a:lnTo>
                  <a:lnTo>
                    <a:pt x="549910" y="39370"/>
                  </a:lnTo>
                  <a:lnTo>
                    <a:pt x="549910" y="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173354" y="52705"/>
                  </a:lnTo>
                  <a:lnTo>
                    <a:pt x="160020" y="92710"/>
                  </a:lnTo>
                  <a:lnTo>
                    <a:pt x="160020" y="112395"/>
                  </a:lnTo>
                  <a:lnTo>
                    <a:pt x="173354" y="153035"/>
                  </a:lnTo>
                  <a:lnTo>
                    <a:pt x="209550" y="172085"/>
                  </a:lnTo>
                  <a:lnTo>
                    <a:pt x="216535" y="171450"/>
                  </a:lnTo>
                  <a:lnTo>
                    <a:pt x="249554" y="146050"/>
                  </a:lnTo>
                  <a:lnTo>
                    <a:pt x="258445" y="116840"/>
                  </a:lnTo>
                  <a:lnTo>
                    <a:pt x="206375" y="116840"/>
                  </a:lnTo>
                  <a:lnTo>
                    <a:pt x="203835" y="114935"/>
                  </a:lnTo>
                  <a:lnTo>
                    <a:pt x="201929" y="112395"/>
                  </a:lnTo>
                  <a:lnTo>
                    <a:pt x="200025" y="109220"/>
                  </a:lnTo>
                  <a:lnTo>
                    <a:pt x="199390" y="106045"/>
                  </a:lnTo>
                  <a:lnTo>
                    <a:pt x="199390" y="96520"/>
                  </a:lnTo>
                  <a:lnTo>
                    <a:pt x="200025" y="92710"/>
                  </a:lnTo>
                  <a:lnTo>
                    <a:pt x="201929" y="90170"/>
                  </a:lnTo>
                  <a:lnTo>
                    <a:pt x="203835" y="86995"/>
                  </a:lnTo>
                  <a:lnTo>
                    <a:pt x="206375" y="85725"/>
                  </a:lnTo>
                  <a:lnTo>
                    <a:pt x="258445" y="85725"/>
                  </a:lnTo>
                  <a:lnTo>
                    <a:pt x="257810" y="83185"/>
                  </a:lnTo>
                  <a:lnTo>
                    <a:pt x="240665" y="46355"/>
                  </a:lnTo>
                  <a:lnTo>
                    <a:pt x="216535" y="3365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258445" y="85725"/>
                  </a:moveTo>
                  <a:lnTo>
                    <a:pt x="212725" y="85725"/>
                  </a:lnTo>
                  <a:lnTo>
                    <a:pt x="215265" y="86995"/>
                  </a:lnTo>
                  <a:lnTo>
                    <a:pt x="217170" y="90170"/>
                  </a:lnTo>
                  <a:lnTo>
                    <a:pt x="219075" y="92710"/>
                  </a:lnTo>
                  <a:lnTo>
                    <a:pt x="219710" y="96520"/>
                  </a:lnTo>
                  <a:lnTo>
                    <a:pt x="219710" y="106045"/>
                  </a:lnTo>
                  <a:lnTo>
                    <a:pt x="219075" y="109220"/>
                  </a:lnTo>
                  <a:lnTo>
                    <a:pt x="217170" y="112395"/>
                  </a:lnTo>
                  <a:lnTo>
                    <a:pt x="215265" y="114935"/>
                  </a:lnTo>
                  <a:lnTo>
                    <a:pt x="212725" y="116840"/>
                  </a:lnTo>
                  <a:lnTo>
                    <a:pt x="258445" y="116840"/>
                  </a:lnTo>
                  <a:lnTo>
                    <a:pt x="259079" y="112395"/>
                  </a:lnTo>
                  <a:lnTo>
                    <a:pt x="259715" y="102870"/>
                  </a:lnTo>
                  <a:lnTo>
                    <a:pt x="259079" y="92710"/>
                  </a:lnTo>
                  <a:lnTo>
                    <a:pt x="258445" y="85725"/>
                  </a:lnTo>
                  <a:close/>
                </a:path>
                <a:path w="615315" h="172719">
                  <a:moveTo>
                    <a:pt x="46354" y="35560"/>
                  </a:moveTo>
                  <a:lnTo>
                    <a:pt x="0" y="35560"/>
                  </a:lnTo>
                  <a:lnTo>
                    <a:pt x="38735" y="170180"/>
                  </a:lnTo>
                  <a:lnTo>
                    <a:pt x="65404" y="170180"/>
                  </a:lnTo>
                  <a:lnTo>
                    <a:pt x="75565" y="133350"/>
                  </a:lnTo>
                  <a:lnTo>
                    <a:pt x="123825" y="133350"/>
                  </a:lnTo>
                  <a:lnTo>
                    <a:pt x="142875" y="71120"/>
                  </a:lnTo>
                  <a:lnTo>
                    <a:pt x="56515" y="71120"/>
                  </a:lnTo>
                  <a:lnTo>
                    <a:pt x="46354" y="35560"/>
                  </a:lnTo>
                  <a:close/>
                </a:path>
                <a:path w="615315" h="172719">
                  <a:moveTo>
                    <a:pt x="123825" y="133350"/>
                  </a:moveTo>
                  <a:lnTo>
                    <a:pt x="75565" y="133350"/>
                  </a:lnTo>
                  <a:lnTo>
                    <a:pt x="86995" y="170180"/>
                  </a:lnTo>
                  <a:lnTo>
                    <a:pt x="113029" y="170180"/>
                  </a:lnTo>
                  <a:lnTo>
                    <a:pt x="123825" y="133350"/>
                  </a:lnTo>
                  <a:close/>
                </a:path>
                <a:path w="615315" h="172719">
                  <a:moveTo>
                    <a:pt x="86995" y="35560"/>
                  </a:moveTo>
                  <a:lnTo>
                    <a:pt x="65404" y="35560"/>
                  </a:lnTo>
                  <a:lnTo>
                    <a:pt x="56515" y="71120"/>
                  </a:lnTo>
                  <a:lnTo>
                    <a:pt x="95885" y="71120"/>
                  </a:lnTo>
                  <a:lnTo>
                    <a:pt x="86995" y="35560"/>
                  </a:lnTo>
                  <a:close/>
                </a:path>
                <a:path w="615315" h="172719">
                  <a:moveTo>
                    <a:pt x="153670" y="35560"/>
                  </a:moveTo>
                  <a:lnTo>
                    <a:pt x="106045" y="35560"/>
                  </a:lnTo>
                  <a:lnTo>
                    <a:pt x="95885" y="71120"/>
                  </a:lnTo>
                  <a:lnTo>
                    <a:pt x="142875" y="71120"/>
                  </a:lnTo>
                  <a:lnTo>
                    <a:pt x="153670" y="35560"/>
                  </a:lnTo>
                  <a:close/>
                </a:path>
                <a:path w="615315" h="172719">
                  <a:moveTo>
                    <a:pt x="320675" y="35560"/>
                  </a:moveTo>
                  <a:lnTo>
                    <a:pt x="273685" y="35560"/>
                  </a:lnTo>
                  <a:lnTo>
                    <a:pt x="273685" y="170180"/>
                  </a:lnTo>
                  <a:lnTo>
                    <a:pt x="320675" y="170180"/>
                  </a:lnTo>
                  <a:lnTo>
                    <a:pt x="320675" y="108585"/>
                  </a:lnTo>
                  <a:lnTo>
                    <a:pt x="322579" y="99695"/>
                  </a:lnTo>
                  <a:lnTo>
                    <a:pt x="324485" y="92710"/>
                  </a:lnTo>
                  <a:lnTo>
                    <a:pt x="327660" y="87630"/>
                  </a:lnTo>
                  <a:lnTo>
                    <a:pt x="364490" y="87630"/>
                  </a:lnTo>
                  <a:lnTo>
                    <a:pt x="366395" y="85090"/>
                  </a:lnTo>
                  <a:lnTo>
                    <a:pt x="368300" y="76835"/>
                  </a:lnTo>
                  <a:lnTo>
                    <a:pt x="368300" y="64135"/>
                  </a:lnTo>
                  <a:lnTo>
                    <a:pt x="320675" y="64135"/>
                  </a:lnTo>
                  <a:lnTo>
                    <a:pt x="320675" y="35560"/>
                  </a:lnTo>
                  <a:close/>
                </a:path>
                <a:path w="615315" h="172719">
                  <a:moveTo>
                    <a:pt x="364490" y="87630"/>
                  </a:moveTo>
                  <a:lnTo>
                    <a:pt x="327660" y="87630"/>
                  </a:lnTo>
                  <a:lnTo>
                    <a:pt x="332740" y="95885"/>
                  </a:lnTo>
                  <a:lnTo>
                    <a:pt x="339090" y="99695"/>
                  </a:lnTo>
                  <a:lnTo>
                    <a:pt x="353060" y="99695"/>
                  </a:lnTo>
                  <a:lnTo>
                    <a:pt x="358140" y="96520"/>
                  </a:lnTo>
                  <a:lnTo>
                    <a:pt x="364490" y="87630"/>
                  </a:lnTo>
                  <a:close/>
                </a:path>
                <a:path w="615315" h="172719">
                  <a:moveTo>
                    <a:pt x="353060" y="34290"/>
                  </a:moveTo>
                  <a:lnTo>
                    <a:pt x="340995" y="34290"/>
                  </a:lnTo>
                  <a:lnTo>
                    <a:pt x="335915" y="36830"/>
                  </a:lnTo>
                  <a:lnTo>
                    <a:pt x="327025" y="46990"/>
                  </a:lnTo>
                  <a:lnTo>
                    <a:pt x="323850" y="54610"/>
                  </a:lnTo>
                  <a:lnTo>
                    <a:pt x="320675" y="64135"/>
                  </a:lnTo>
                  <a:lnTo>
                    <a:pt x="368300" y="64135"/>
                  </a:lnTo>
                  <a:lnTo>
                    <a:pt x="368300" y="57150"/>
                  </a:lnTo>
                  <a:lnTo>
                    <a:pt x="366395" y="49530"/>
                  </a:lnTo>
                  <a:lnTo>
                    <a:pt x="361950" y="43815"/>
                  </a:lnTo>
                  <a:lnTo>
                    <a:pt x="358140" y="37465"/>
                  </a:lnTo>
                  <a:lnTo>
                    <a:pt x="353060" y="34290"/>
                  </a:lnTo>
                  <a:close/>
                </a:path>
                <a:path w="615315" h="172719">
                  <a:moveTo>
                    <a:pt x="424179" y="0"/>
                  </a:moveTo>
                  <a:lnTo>
                    <a:pt x="377190" y="0"/>
                  </a:lnTo>
                  <a:lnTo>
                    <a:pt x="377190" y="170180"/>
                  </a:lnTo>
                  <a:lnTo>
                    <a:pt x="424179" y="170180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23629" y="807719"/>
              <a:ext cx="615315" cy="172720"/>
            </a:xfrm>
            <a:custGeom>
              <a:avLst/>
              <a:gdLst/>
              <a:ahLst/>
              <a:cxnLst/>
              <a:rect l="l" t="t" r="r" b="b"/>
              <a:pathLst>
                <a:path w="615315" h="172719">
                  <a:moveTo>
                    <a:pt x="590550" y="100330"/>
                  </a:moveTo>
                  <a:lnTo>
                    <a:pt x="594995" y="100330"/>
                  </a:lnTo>
                  <a:lnTo>
                    <a:pt x="599440" y="101600"/>
                  </a:lnTo>
                  <a:lnTo>
                    <a:pt x="603250" y="104775"/>
                  </a:lnTo>
                  <a:lnTo>
                    <a:pt x="607060" y="107950"/>
                  </a:lnTo>
                  <a:lnTo>
                    <a:pt x="609600" y="112395"/>
                  </a:lnTo>
                  <a:lnTo>
                    <a:pt x="612140" y="118110"/>
                  </a:lnTo>
                  <a:lnTo>
                    <a:pt x="614045" y="123825"/>
                  </a:lnTo>
                  <a:lnTo>
                    <a:pt x="615315" y="130175"/>
                  </a:lnTo>
                  <a:lnTo>
                    <a:pt x="615315" y="136525"/>
                  </a:lnTo>
                  <a:lnTo>
                    <a:pt x="615315" y="142875"/>
                  </a:lnTo>
                  <a:lnTo>
                    <a:pt x="602615" y="167640"/>
                  </a:lnTo>
                  <a:lnTo>
                    <a:pt x="599440" y="171450"/>
                  </a:lnTo>
                  <a:lnTo>
                    <a:pt x="594995" y="172720"/>
                  </a:lnTo>
                  <a:lnTo>
                    <a:pt x="590550" y="172720"/>
                  </a:lnTo>
                  <a:lnTo>
                    <a:pt x="586104" y="172720"/>
                  </a:lnTo>
                  <a:lnTo>
                    <a:pt x="565785" y="142875"/>
                  </a:lnTo>
                  <a:lnTo>
                    <a:pt x="565785" y="136525"/>
                  </a:lnTo>
                  <a:lnTo>
                    <a:pt x="565785" y="130175"/>
                  </a:lnTo>
                  <a:lnTo>
                    <a:pt x="586104" y="100330"/>
                  </a:lnTo>
                  <a:lnTo>
                    <a:pt x="590550" y="100330"/>
                  </a:lnTo>
                  <a:close/>
                </a:path>
                <a:path w="615315" h="172719">
                  <a:moveTo>
                    <a:pt x="495300" y="87630"/>
                  </a:moveTo>
                  <a:lnTo>
                    <a:pt x="492125" y="87630"/>
                  </a:lnTo>
                  <a:lnTo>
                    <a:pt x="489585" y="88900"/>
                  </a:lnTo>
                  <a:lnTo>
                    <a:pt x="488315" y="92710"/>
                  </a:lnTo>
                  <a:lnTo>
                    <a:pt x="486410" y="95885"/>
                  </a:lnTo>
                  <a:lnTo>
                    <a:pt x="485140" y="99695"/>
                  </a:lnTo>
                  <a:lnTo>
                    <a:pt x="485140" y="104775"/>
                  </a:lnTo>
                  <a:lnTo>
                    <a:pt x="485140" y="110490"/>
                  </a:lnTo>
                  <a:lnTo>
                    <a:pt x="486410" y="114935"/>
                  </a:lnTo>
                  <a:lnTo>
                    <a:pt x="488950" y="117475"/>
                  </a:lnTo>
                  <a:lnTo>
                    <a:pt x="490854" y="120015"/>
                  </a:lnTo>
                  <a:lnTo>
                    <a:pt x="494665" y="121285"/>
                  </a:lnTo>
                  <a:lnTo>
                    <a:pt x="499745" y="121285"/>
                  </a:lnTo>
                  <a:lnTo>
                    <a:pt x="502920" y="121285"/>
                  </a:lnTo>
                  <a:lnTo>
                    <a:pt x="502920" y="90805"/>
                  </a:lnTo>
                  <a:lnTo>
                    <a:pt x="500379" y="88900"/>
                  </a:lnTo>
                  <a:lnTo>
                    <a:pt x="497840" y="87630"/>
                  </a:lnTo>
                  <a:lnTo>
                    <a:pt x="495300" y="87630"/>
                  </a:lnTo>
                  <a:close/>
                </a:path>
                <a:path w="615315" h="172719">
                  <a:moveTo>
                    <a:pt x="209550" y="85725"/>
                  </a:moveTo>
                  <a:lnTo>
                    <a:pt x="206375" y="85725"/>
                  </a:lnTo>
                  <a:lnTo>
                    <a:pt x="203835" y="86995"/>
                  </a:lnTo>
                  <a:lnTo>
                    <a:pt x="201929" y="90170"/>
                  </a:lnTo>
                  <a:lnTo>
                    <a:pt x="200025" y="92710"/>
                  </a:lnTo>
                  <a:lnTo>
                    <a:pt x="199390" y="96520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220"/>
                  </a:lnTo>
                  <a:lnTo>
                    <a:pt x="201929" y="112395"/>
                  </a:lnTo>
                  <a:lnTo>
                    <a:pt x="203835" y="114935"/>
                  </a:lnTo>
                  <a:lnTo>
                    <a:pt x="206375" y="116840"/>
                  </a:lnTo>
                  <a:lnTo>
                    <a:pt x="209550" y="116840"/>
                  </a:lnTo>
                  <a:lnTo>
                    <a:pt x="212725" y="116840"/>
                  </a:lnTo>
                  <a:lnTo>
                    <a:pt x="215265" y="114935"/>
                  </a:lnTo>
                  <a:lnTo>
                    <a:pt x="217170" y="112395"/>
                  </a:lnTo>
                  <a:lnTo>
                    <a:pt x="219075" y="109220"/>
                  </a:lnTo>
                  <a:lnTo>
                    <a:pt x="219710" y="106045"/>
                  </a:lnTo>
                  <a:lnTo>
                    <a:pt x="219710" y="101600"/>
                  </a:lnTo>
                  <a:lnTo>
                    <a:pt x="219710" y="96520"/>
                  </a:lnTo>
                  <a:lnTo>
                    <a:pt x="219075" y="92710"/>
                  </a:lnTo>
                  <a:lnTo>
                    <a:pt x="217170" y="90170"/>
                  </a:lnTo>
                  <a:lnTo>
                    <a:pt x="215265" y="86995"/>
                  </a:lnTo>
                  <a:lnTo>
                    <a:pt x="212725" y="85725"/>
                  </a:lnTo>
                  <a:lnTo>
                    <a:pt x="209550" y="85725"/>
                  </a:lnTo>
                  <a:close/>
                </a:path>
                <a:path w="615315" h="172719">
                  <a:moveTo>
                    <a:pt x="0" y="35560"/>
                  </a:moveTo>
                  <a:lnTo>
                    <a:pt x="46354" y="35560"/>
                  </a:lnTo>
                  <a:lnTo>
                    <a:pt x="56515" y="71120"/>
                  </a:lnTo>
                  <a:lnTo>
                    <a:pt x="65404" y="35560"/>
                  </a:lnTo>
                  <a:lnTo>
                    <a:pt x="86995" y="35560"/>
                  </a:lnTo>
                  <a:lnTo>
                    <a:pt x="95885" y="71120"/>
                  </a:lnTo>
                  <a:lnTo>
                    <a:pt x="106045" y="35560"/>
                  </a:lnTo>
                  <a:lnTo>
                    <a:pt x="153670" y="35560"/>
                  </a:lnTo>
                  <a:lnTo>
                    <a:pt x="113029" y="170180"/>
                  </a:lnTo>
                  <a:lnTo>
                    <a:pt x="86995" y="170180"/>
                  </a:lnTo>
                  <a:lnTo>
                    <a:pt x="75565" y="133350"/>
                  </a:lnTo>
                  <a:lnTo>
                    <a:pt x="65404" y="170180"/>
                  </a:lnTo>
                  <a:lnTo>
                    <a:pt x="38735" y="170180"/>
                  </a:lnTo>
                  <a:lnTo>
                    <a:pt x="0" y="35560"/>
                  </a:lnTo>
                  <a:close/>
                </a:path>
                <a:path w="615315" h="172719">
                  <a:moveTo>
                    <a:pt x="346710" y="34290"/>
                  </a:moveTo>
                  <a:lnTo>
                    <a:pt x="353060" y="34290"/>
                  </a:lnTo>
                  <a:lnTo>
                    <a:pt x="358140" y="37465"/>
                  </a:lnTo>
                  <a:lnTo>
                    <a:pt x="361950" y="43815"/>
                  </a:lnTo>
                  <a:lnTo>
                    <a:pt x="366395" y="49530"/>
                  </a:lnTo>
                  <a:lnTo>
                    <a:pt x="368300" y="57150"/>
                  </a:lnTo>
                  <a:lnTo>
                    <a:pt x="368300" y="66675"/>
                  </a:lnTo>
                  <a:lnTo>
                    <a:pt x="368300" y="76835"/>
                  </a:lnTo>
                  <a:lnTo>
                    <a:pt x="366395" y="85090"/>
                  </a:lnTo>
                  <a:lnTo>
                    <a:pt x="361950" y="90805"/>
                  </a:lnTo>
                  <a:lnTo>
                    <a:pt x="358140" y="96520"/>
                  </a:lnTo>
                  <a:lnTo>
                    <a:pt x="353060" y="99695"/>
                  </a:lnTo>
                  <a:lnTo>
                    <a:pt x="346710" y="99695"/>
                  </a:lnTo>
                  <a:lnTo>
                    <a:pt x="339090" y="99695"/>
                  </a:lnTo>
                  <a:lnTo>
                    <a:pt x="332740" y="95885"/>
                  </a:lnTo>
                  <a:lnTo>
                    <a:pt x="327660" y="87630"/>
                  </a:lnTo>
                  <a:lnTo>
                    <a:pt x="324485" y="92710"/>
                  </a:lnTo>
                  <a:lnTo>
                    <a:pt x="322579" y="99695"/>
                  </a:lnTo>
                  <a:lnTo>
                    <a:pt x="320675" y="108585"/>
                  </a:lnTo>
                  <a:lnTo>
                    <a:pt x="320675" y="118745"/>
                  </a:lnTo>
                  <a:lnTo>
                    <a:pt x="320675" y="170180"/>
                  </a:lnTo>
                  <a:lnTo>
                    <a:pt x="273685" y="170180"/>
                  </a:lnTo>
                  <a:lnTo>
                    <a:pt x="273685" y="35560"/>
                  </a:lnTo>
                  <a:lnTo>
                    <a:pt x="320675" y="35560"/>
                  </a:lnTo>
                  <a:lnTo>
                    <a:pt x="320675" y="64135"/>
                  </a:lnTo>
                  <a:lnTo>
                    <a:pt x="323850" y="54610"/>
                  </a:lnTo>
                  <a:lnTo>
                    <a:pt x="327025" y="46990"/>
                  </a:lnTo>
                  <a:lnTo>
                    <a:pt x="331470" y="41910"/>
                  </a:lnTo>
                  <a:lnTo>
                    <a:pt x="335915" y="36830"/>
                  </a:lnTo>
                  <a:lnTo>
                    <a:pt x="340995" y="34290"/>
                  </a:lnTo>
                  <a:lnTo>
                    <a:pt x="346710" y="34290"/>
                  </a:lnTo>
                  <a:close/>
                </a:path>
                <a:path w="615315" h="172719">
                  <a:moveTo>
                    <a:pt x="209550" y="33020"/>
                  </a:moveTo>
                  <a:lnTo>
                    <a:pt x="245745" y="52070"/>
                  </a:lnTo>
                  <a:lnTo>
                    <a:pt x="259079" y="92710"/>
                  </a:lnTo>
                  <a:lnTo>
                    <a:pt x="259715" y="102870"/>
                  </a:lnTo>
                  <a:lnTo>
                    <a:pt x="259079" y="112395"/>
                  </a:lnTo>
                  <a:lnTo>
                    <a:pt x="245745" y="153035"/>
                  </a:lnTo>
                  <a:lnTo>
                    <a:pt x="209550" y="172085"/>
                  </a:lnTo>
                  <a:lnTo>
                    <a:pt x="202565" y="171450"/>
                  </a:lnTo>
                  <a:lnTo>
                    <a:pt x="169545" y="146050"/>
                  </a:lnTo>
                  <a:lnTo>
                    <a:pt x="159385" y="102870"/>
                  </a:lnTo>
                  <a:lnTo>
                    <a:pt x="160020" y="92710"/>
                  </a:lnTo>
                  <a:lnTo>
                    <a:pt x="173354" y="52705"/>
                  </a:lnTo>
                  <a:lnTo>
                    <a:pt x="209550" y="33020"/>
                  </a:lnTo>
                  <a:close/>
                </a:path>
                <a:path w="615315" h="172719">
                  <a:moveTo>
                    <a:pt x="502920" y="0"/>
                  </a:moveTo>
                  <a:lnTo>
                    <a:pt x="549910" y="0"/>
                  </a:lnTo>
                  <a:lnTo>
                    <a:pt x="549910" y="170180"/>
                  </a:lnTo>
                  <a:lnTo>
                    <a:pt x="494029" y="170180"/>
                  </a:lnTo>
                  <a:lnTo>
                    <a:pt x="485775" y="169545"/>
                  </a:lnTo>
                  <a:lnTo>
                    <a:pt x="449579" y="143510"/>
                  </a:lnTo>
                  <a:lnTo>
                    <a:pt x="440054" y="101600"/>
                  </a:lnTo>
                  <a:lnTo>
                    <a:pt x="440690" y="92710"/>
                  </a:lnTo>
                  <a:lnTo>
                    <a:pt x="441325" y="83820"/>
                  </a:lnTo>
                  <a:lnTo>
                    <a:pt x="457200" y="48260"/>
                  </a:lnTo>
                  <a:lnTo>
                    <a:pt x="462279" y="43815"/>
                  </a:lnTo>
                  <a:lnTo>
                    <a:pt x="468629" y="37465"/>
                  </a:lnTo>
                  <a:lnTo>
                    <a:pt x="476885" y="34290"/>
                  </a:lnTo>
                  <a:lnTo>
                    <a:pt x="485140" y="34290"/>
                  </a:lnTo>
                  <a:lnTo>
                    <a:pt x="488950" y="34290"/>
                  </a:lnTo>
                  <a:lnTo>
                    <a:pt x="492125" y="34925"/>
                  </a:lnTo>
                  <a:lnTo>
                    <a:pt x="495300" y="36195"/>
                  </a:lnTo>
                  <a:lnTo>
                    <a:pt x="499110" y="37465"/>
                  </a:lnTo>
                  <a:lnTo>
                    <a:pt x="501650" y="38100"/>
                  </a:lnTo>
                  <a:lnTo>
                    <a:pt x="502920" y="39370"/>
                  </a:lnTo>
                  <a:lnTo>
                    <a:pt x="502920" y="0"/>
                  </a:lnTo>
                  <a:close/>
                </a:path>
                <a:path w="615315" h="172719">
                  <a:moveTo>
                    <a:pt x="377190" y="0"/>
                  </a:moveTo>
                  <a:lnTo>
                    <a:pt x="424179" y="0"/>
                  </a:lnTo>
                  <a:lnTo>
                    <a:pt x="424179" y="170180"/>
                  </a:lnTo>
                  <a:lnTo>
                    <a:pt x="377190" y="170180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5" dirty="0"/>
              <a:t> </a:t>
            </a:r>
            <a:r>
              <a:rPr spc="-265" dirty="0"/>
              <a:t>5</a:t>
            </a:r>
            <a:r>
              <a:rPr spc="20" dirty="0"/>
              <a:t> </a:t>
            </a:r>
            <a:r>
              <a:rPr spc="-240" dirty="0"/>
              <a:t>Spring</a:t>
            </a:r>
            <a:r>
              <a:rPr dirty="0"/>
              <a:t> </a:t>
            </a:r>
            <a:r>
              <a:rPr spc="-315" dirty="0"/>
              <a:t>2</a:t>
            </a:r>
            <a:r>
              <a:rPr spc="1075" dirty="0"/>
              <a:t>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50822" y="1295145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319" y="1467357"/>
            <a:ext cx="593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Bridges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6017" y="1215516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8319" y="1656333"/>
            <a:ext cx="2593340" cy="23577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explore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which</a:t>
            </a:r>
            <a:r>
              <a:rPr sz="1200" spc="-10" dirty="0">
                <a:latin typeface="Arial MT"/>
                <a:cs typeface="Arial MT"/>
              </a:rPr>
              <a:t> pillars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beams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gaps.</a:t>
            </a:r>
            <a:endParaRPr sz="1200">
              <a:latin typeface="Arial MT"/>
              <a:cs typeface="Arial MT"/>
            </a:endParaRPr>
          </a:p>
          <a:p>
            <a:pPr marL="241300" marR="5080" indent="-228600">
              <a:lnSpc>
                <a:spcPts val="1380"/>
              </a:lnSpc>
              <a:spcBef>
                <a:spcPts val="7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explore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which</a:t>
            </a:r>
            <a:r>
              <a:rPr sz="1200" spc="-10" dirty="0">
                <a:latin typeface="Arial MT"/>
                <a:cs typeface="Arial MT"/>
              </a:rPr>
              <a:t> trusses </a:t>
            </a:r>
            <a:r>
              <a:rPr sz="1200" dirty="0">
                <a:latin typeface="Arial MT"/>
                <a:cs typeface="Arial MT"/>
              </a:rPr>
              <a:t>can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strengthen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bridges.</a:t>
            </a:r>
            <a:endParaRPr sz="1200">
              <a:latin typeface="Arial MT"/>
              <a:cs typeface="Arial MT"/>
            </a:endParaRPr>
          </a:p>
          <a:p>
            <a:pPr marL="241300" marR="141605" indent="-228600">
              <a:lnSpc>
                <a:spcPts val="1380"/>
              </a:lnSpc>
              <a:spcBef>
                <a:spcPts val="9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explore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which</a:t>
            </a:r>
            <a:r>
              <a:rPr sz="1200" spc="-10" dirty="0">
                <a:latin typeface="Arial MT"/>
                <a:cs typeface="Arial MT"/>
              </a:rPr>
              <a:t> arches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strengthen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bridges.</a:t>
            </a:r>
            <a:endParaRPr sz="1200">
              <a:latin typeface="Arial MT"/>
              <a:cs typeface="Arial MT"/>
            </a:endParaRPr>
          </a:p>
          <a:p>
            <a:pPr marL="241300" marR="233679" indent="-228600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suspension </a:t>
            </a:r>
            <a:r>
              <a:rPr sz="1200" dirty="0">
                <a:latin typeface="Arial MT"/>
                <a:cs typeface="Arial MT"/>
              </a:rPr>
              <a:t>bridges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long </a:t>
            </a:r>
            <a:r>
              <a:rPr sz="1200" spc="-10" dirty="0">
                <a:latin typeface="Arial MT"/>
                <a:cs typeface="Arial MT"/>
              </a:rPr>
              <a:t>distances.</a:t>
            </a:r>
            <a:endParaRPr sz="1200">
              <a:latin typeface="Arial MT"/>
              <a:cs typeface="Arial MT"/>
            </a:endParaRPr>
          </a:p>
          <a:p>
            <a:pPr marL="241300" marR="181610" indent="-228600">
              <a:lnSpc>
                <a:spcPts val="1370"/>
              </a:lnSpc>
              <a:spcBef>
                <a:spcPts val="7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develop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criteria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design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prototype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bridge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purpose.</a:t>
            </a:r>
            <a:endParaRPr sz="1200">
              <a:latin typeface="Arial MT"/>
              <a:cs typeface="Arial MT"/>
            </a:endParaRPr>
          </a:p>
          <a:p>
            <a:pPr marL="241300" marR="64135" indent="-228600">
              <a:lnSpc>
                <a:spcPts val="1380"/>
              </a:lnSpc>
              <a:spcBef>
                <a:spcPts val="7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analyse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evaluate</a:t>
            </a:r>
            <a:r>
              <a:rPr sz="1200" spc="-10" dirty="0">
                <a:latin typeface="Arial MT"/>
                <a:cs typeface="Arial MT"/>
              </a:rPr>
              <a:t> products </a:t>
            </a:r>
            <a:r>
              <a:rPr sz="1200" dirty="0">
                <a:latin typeface="Arial MT"/>
                <a:cs typeface="Arial MT"/>
              </a:rPr>
              <a:t>according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design </a:t>
            </a:r>
            <a:r>
              <a:rPr sz="1200" spc="-10" dirty="0">
                <a:latin typeface="Arial MT"/>
                <a:cs typeface="Arial MT"/>
              </a:rPr>
              <a:t>criteria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8709" y="1591096"/>
            <a:ext cx="2871470" cy="2879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spcBef>
                <a:spcPts val="100"/>
              </a:spcBef>
              <a:tabLst>
                <a:tab pos="239395" algn="l"/>
                <a:tab pos="240029" algn="l"/>
              </a:tabLst>
            </a:pPr>
            <a:r>
              <a:rPr lang="en-GB" sz="900" b="1" spc="-10" dirty="0">
                <a:latin typeface="Arial"/>
                <a:cs typeface="Arial"/>
              </a:rPr>
              <a:t>Christianity,</a:t>
            </a:r>
            <a:r>
              <a:rPr lang="en-GB" sz="900" b="1" spc="40" dirty="0">
                <a:latin typeface="Arial"/>
                <a:cs typeface="Arial"/>
              </a:rPr>
              <a:t> </a:t>
            </a:r>
            <a:r>
              <a:rPr lang="en-GB" sz="900" b="1" spc="-25" dirty="0">
                <a:latin typeface="Arial"/>
                <a:cs typeface="Arial"/>
              </a:rPr>
              <a:t>God</a:t>
            </a:r>
            <a:endParaRPr lang="en-GB" sz="900" dirty="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Christian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beliefs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about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sin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forgiveness</a:t>
            </a:r>
            <a:endParaRPr sz="900" dirty="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teaching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from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Genesis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3</a:t>
            </a:r>
            <a:endParaRPr sz="900" dirty="0">
              <a:latin typeface="Arial MT"/>
              <a:cs typeface="Arial MT"/>
            </a:endParaRPr>
          </a:p>
          <a:p>
            <a:pPr marL="241300" marR="295910" indent="-228600">
              <a:lnSpc>
                <a:spcPts val="1040"/>
              </a:lnSpc>
              <a:spcBef>
                <a:spcPts val="10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Suggest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ways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this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story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be </a:t>
            </a:r>
            <a:r>
              <a:rPr sz="900" dirty="0">
                <a:latin typeface="Arial MT"/>
                <a:cs typeface="Arial MT"/>
              </a:rPr>
              <a:t>understood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Christians</a:t>
            </a:r>
            <a:endParaRPr sz="900" dirty="0">
              <a:latin typeface="Arial MT"/>
              <a:cs typeface="Arial MT"/>
            </a:endParaRPr>
          </a:p>
          <a:p>
            <a:pPr marL="241300" marR="17780" indent="-228600">
              <a:lnSpc>
                <a:spcPts val="1019"/>
              </a:lnSpc>
              <a:spcBef>
                <a:spcPts val="6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Describe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Christians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might </a:t>
            </a:r>
            <a:r>
              <a:rPr sz="900" dirty="0">
                <a:latin typeface="Arial MT"/>
                <a:cs typeface="Arial MT"/>
              </a:rPr>
              <a:t>use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Lord’s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Prayer</a:t>
            </a:r>
            <a:endParaRPr sz="900" dirty="0">
              <a:latin typeface="Arial MT"/>
              <a:cs typeface="Arial MT"/>
            </a:endParaRPr>
          </a:p>
          <a:p>
            <a:pPr marL="239395" indent="-227329">
              <a:lnSpc>
                <a:spcPts val="1055"/>
              </a:lnSpc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Analyse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interpret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Lord’s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Prayer</a:t>
            </a:r>
            <a:endParaRPr sz="900" dirty="0">
              <a:latin typeface="Arial MT"/>
              <a:cs typeface="Arial MT"/>
            </a:endParaRPr>
          </a:p>
          <a:p>
            <a:pPr marL="241300" marR="35560" indent="-228600">
              <a:lnSpc>
                <a:spcPct val="96100"/>
              </a:lnSpc>
              <a:spcBef>
                <a:spcPts val="80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Suggest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things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lead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Christians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into </a:t>
            </a:r>
            <a:r>
              <a:rPr sz="900" dirty="0">
                <a:latin typeface="Arial MT"/>
                <a:cs typeface="Arial MT"/>
              </a:rPr>
              <a:t>temptation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modern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world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why </a:t>
            </a:r>
            <a:r>
              <a:rPr sz="900" dirty="0">
                <a:latin typeface="Arial MT"/>
                <a:cs typeface="Arial MT"/>
              </a:rPr>
              <a:t>they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try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resist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these</a:t>
            </a:r>
            <a:r>
              <a:rPr sz="900" spc="-10" dirty="0">
                <a:latin typeface="Arial MT"/>
                <a:cs typeface="Arial MT"/>
              </a:rPr>
              <a:t> temptations</a:t>
            </a:r>
            <a:endParaRPr sz="900" dirty="0">
              <a:latin typeface="Arial MT"/>
              <a:cs typeface="Arial MT"/>
            </a:endParaRPr>
          </a:p>
          <a:p>
            <a:pPr marL="241300" marR="147320" indent="-228600">
              <a:lnSpc>
                <a:spcPts val="1030"/>
              </a:lnSpc>
              <a:spcBef>
                <a:spcPts val="8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Consider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ways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myth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stories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used</a:t>
            </a:r>
            <a:endParaRPr sz="900" dirty="0">
              <a:latin typeface="Arial MT"/>
              <a:cs typeface="Arial MT"/>
            </a:endParaRPr>
          </a:p>
          <a:p>
            <a:pPr marL="241300" marR="196215" indent="-228600">
              <a:lnSpc>
                <a:spcPts val="1040"/>
              </a:lnSpc>
              <a:spcBef>
                <a:spcPts val="55"/>
              </a:spcBef>
              <a:buFont typeface="Symbol"/>
              <a:buChar char=""/>
              <a:tabLst>
                <a:tab pos="239395" algn="l"/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Explain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 ‘truth’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contained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within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a</a:t>
            </a:r>
            <a:r>
              <a:rPr sz="900" spc="-20" dirty="0">
                <a:latin typeface="Arial MT"/>
                <a:cs typeface="Arial MT"/>
              </a:rPr>
              <a:t> story</a:t>
            </a:r>
            <a:endParaRPr sz="900" dirty="0">
              <a:latin typeface="Arial MT"/>
              <a:cs typeface="Arial MT"/>
            </a:endParaRPr>
          </a:p>
          <a:p>
            <a:pPr marL="241300" marR="50165" indent="-228600" algn="just">
              <a:lnSpc>
                <a:spcPts val="1030"/>
              </a:lnSpc>
              <a:spcBef>
                <a:spcPts val="70"/>
              </a:spcBef>
              <a:buFont typeface="Symbol"/>
              <a:buChar char=""/>
              <a:tabLst>
                <a:tab pos="240029" algn="l"/>
              </a:tabLst>
            </a:pPr>
            <a:r>
              <a:rPr sz="900" dirty="0">
                <a:latin typeface="Arial MT"/>
                <a:cs typeface="Arial MT"/>
              </a:rPr>
              <a:t>Consider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how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they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decide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‘true’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how </a:t>
            </a:r>
            <a:r>
              <a:rPr sz="900" dirty="0">
                <a:latin typeface="Arial MT"/>
                <a:cs typeface="Arial MT"/>
              </a:rPr>
              <a:t>there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might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different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types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truth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(eg.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empirical </a:t>
            </a:r>
            <a:r>
              <a:rPr sz="900" dirty="0">
                <a:latin typeface="Arial MT"/>
                <a:cs typeface="Arial MT"/>
              </a:rPr>
              <a:t>truth,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historical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truth,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spiritual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truth)</a:t>
            </a:r>
            <a:endParaRPr lang="en-GB" sz="900" spc="-10" dirty="0">
              <a:latin typeface="Arial MT"/>
              <a:cs typeface="Arial MT"/>
            </a:endParaRPr>
          </a:p>
          <a:p>
            <a:pPr marL="241300" marR="50165" indent="-228600" algn="just">
              <a:lnSpc>
                <a:spcPts val="1030"/>
              </a:lnSpc>
              <a:spcBef>
                <a:spcPts val="70"/>
              </a:spcBef>
              <a:buFont typeface="Symbol"/>
              <a:buChar char=""/>
              <a:tabLst>
                <a:tab pos="240029" algn="l"/>
              </a:tabLst>
            </a:pPr>
            <a:r>
              <a:rPr lang="en-US" sz="900" dirty="0">
                <a:latin typeface="Arial MT"/>
                <a:cs typeface="Arial MT"/>
              </a:rPr>
              <a:t>Discuss</a:t>
            </a:r>
            <a:r>
              <a:rPr lang="en-US" sz="900" spc="-20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and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debate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things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that</a:t>
            </a:r>
            <a:r>
              <a:rPr lang="en-US" sz="900" spc="-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they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consider</a:t>
            </a:r>
            <a:r>
              <a:rPr lang="en-US" sz="900" spc="-20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to</a:t>
            </a:r>
            <a:r>
              <a:rPr lang="en-US" sz="900" spc="-5" dirty="0">
                <a:latin typeface="Arial MT"/>
                <a:cs typeface="Arial MT"/>
              </a:rPr>
              <a:t> </a:t>
            </a:r>
            <a:r>
              <a:rPr lang="en-US" sz="900" spc="-25" dirty="0">
                <a:latin typeface="Arial MT"/>
                <a:cs typeface="Arial MT"/>
              </a:rPr>
              <a:t>be </a:t>
            </a:r>
            <a:r>
              <a:rPr lang="en-US" sz="900" dirty="0">
                <a:latin typeface="Arial MT"/>
                <a:cs typeface="Arial MT"/>
              </a:rPr>
              <a:t>true</a:t>
            </a:r>
            <a:r>
              <a:rPr lang="en-US" sz="900" spc="-10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that</a:t>
            </a:r>
            <a:r>
              <a:rPr lang="en-US" sz="900" spc="-20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others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might</a:t>
            </a:r>
            <a:r>
              <a:rPr lang="en-US" sz="900" spc="-15" dirty="0">
                <a:latin typeface="Arial MT"/>
                <a:cs typeface="Arial MT"/>
              </a:rPr>
              <a:t> </a:t>
            </a:r>
            <a:r>
              <a:rPr lang="en-US" sz="900" dirty="0">
                <a:latin typeface="Arial MT"/>
                <a:cs typeface="Arial MT"/>
              </a:rPr>
              <a:t>disagree</a:t>
            </a:r>
            <a:r>
              <a:rPr lang="en-US" sz="900" spc="-20" dirty="0">
                <a:latin typeface="Arial MT"/>
                <a:cs typeface="Arial MT"/>
              </a:rPr>
              <a:t> with</a:t>
            </a:r>
            <a:endParaRPr lang="en-US" sz="900" dirty="0">
              <a:latin typeface="Arial MT"/>
              <a:cs typeface="Arial MT"/>
            </a:endParaRPr>
          </a:p>
          <a:p>
            <a:pPr marL="241300" marR="50165" indent="-228600" algn="just">
              <a:lnSpc>
                <a:spcPts val="1030"/>
              </a:lnSpc>
              <a:spcBef>
                <a:spcPts val="70"/>
              </a:spcBef>
              <a:buFont typeface="Symbol"/>
              <a:buChar char=""/>
              <a:tabLst>
                <a:tab pos="240029" algn="l"/>
              </a:tabLst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5078" y="1639569"/>
            <a:ext cx="44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87208" y="1988565"/>
            <a:ext cx="2275840" cy="67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ts val="1290"/>
              </a:lnSpc>
              <a:spcBef>
                <a:spcPts val="105"/>
              </a:spcBef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Living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1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Wider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World</a:t>
            </a:r>
            <a:endParaRPr sz="1100">
              <a:latin typeface="Arial"/>
              <a:cs typeface="Arial"/>
            </a:endParaRPr>
          </a:p>
          <a:p>
            <a:pPr marL="139065" indent="-86360">
              <a:lnSpc>
                <a:spcPts val="1260"/>
              </a:lnSpc>
              <a:buChar char="-"/>
              <a:tabLst>
                <a:tab pos="139700" algn="l"/>
              </a:tabLst>
            </a:pPr>
            <a:r>
              <a:rPr sz="1100" dirty="0">
                <a:latin typeface="Arial MT"/>
                <a:cs typeface="Arial MT"/>
              </a:rPr>
              <a:t>Belonging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community</a:t>
            </a:r>
            <a:endParaRPr sz="1100">
              <a:latin typeface="Arial MT"/>
              <a:cs typeface="Arial MT"/>
            </a:endParaRPr>
          </a:p>
          <a:p>
            <a:pPr marL="100965" indent="-88900">
              <a:lnSpc>
                <a:spcPts val="1270"/>
              </a:lnSpc>
              <a:buChar char="-"/>
              <a:tabLst>
                <a:tab pos="101600" algn="l"/>
              </a:tabLst>
            </a:pPr>
            <a:r>
              <a:rPr sz="1100" dirty="0">
                <a:latin typeface="Arial MT"/>
                <a:cs typeface="Arial MT"/>
              </a:rPr>
              <a:t>Media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literacy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digital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resilience</a:t>
            </a:r>
            <a:endParaRPr sz="1100">
              <a:latin typeface="Arial MT"/>
              <a:cs typeface="Arial MT"/>
            </a:endParaRPr>
          </a:p>
          <a:p>
            <a:pPr marL="100965" indent="-88900">
              <a:lnSpc>
                <a:spcPts val="1300"/>
              </a:lnSpc>
              <a:buChar char="-"/>
              <a:tabLst>
                <a:tab pos="101600" algn="l"/>
              </a:tabLst>
            </a:pPr>
            <a:r>
              <a:rPr sz="1100" dirty="0">
                <a:latin typeface="Arial MT"/>
                <a:cs typeface="Arial MT"/>
              </a:rPr>
              <a:t>Money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work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7208" y="2642742"/>
            <a:ext cx="2842895" cy="1071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2570" marR="601980" indent="-230504">
              <a:lnSpc>
                <a:spcPct val="101800"/>
              </a:lnSpc>
              <a:spcBef>
                <a:spcPts val="8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Valuing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diversity;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challenging discriminations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stereotypes.</a:t>
            </a:r>
            <a:endParaRPr sz="1100">
              <a:latin typeface="Arial MT"/>
              <a:cs typeface="Arial MT"/>
            </a:endParaRPr>
          </a:p>
          <a:p>
            <a:pPr marL="242570" marR="119380" indent="-230504">
              <a:lnSpc>
                <a:spcPct val="101800"/>
              </a:lnSpc>
              <a:spcBef>
                <a:spcPts val="10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Evaluating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media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sources;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sharing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thigs </a:t>
            </a:r>
            <a:r>
              <a:rPr sz="1100" spc="-10" dirty="0">
                <a:latin typeface="Arial MT"/>
                <a:cs typeface="Arial MT"/>
              </a:rPr>
              <a:t>online</a:t>
            </a:r>
            <a:endParaRPr sz="1100">
              <a:latin typeface="Arial MT"/>
              <a:cs typeface="Arial MT"/>
            </a:endParaRPr>
          </a:p>
          <a:p>
            <a:pPr marL="242570" marR="5080" indent="-230504">
              <a:lnSpc>
                <a:spcPct val="100899"/>
              </a:lnSpc>
              <a:spcBef>
                <a:spcPts val="11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100" dirty="0">
                <a:latin typeface="Arial MT"/>
                <a:cs typeface="Arial MT"/>
              </a:rPr>
              <a:t>Influences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attitudes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money;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money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financial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risks.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8732" y="3795140"/>
            <a:ext cx="995044" cy="355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My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Happy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Relate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3726" y="5363845"/>
            <a:ext cx="1160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latin typeface="Arial"/>
                <a:cs typeface="Arial"/>
              </a:rPr>
              <a:t>Search</a:t>
            </a:r>
            <a:r>
              <a:rPr sz="1200" b="1" u="sng" spc="-30" dirty="0">
                <a:latin typeface="Arial"/>
                <a:cs typeface="Arial"/>
              </a:rPr>
              <a:t> </a:t>
            </a:r>
            <a:r>
              <a:rPr sz="1200" b="1" u="sng" spc="-10" dirty="0">
                <a:latin typeface="Arial"/>
                <a:cs typeface="Arial"/>
              </a:rPr>
              <a:t>Engines</a:t>
            </a:r>
            <a:endParaRPr sz="1200" u="sng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6017" y="5179315"/>
            <a:ext cx="10982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sz="1400" b="1" u="heavy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91749" y="4892066"/>
            <a:ext cx="2142620" cy="20454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935990">
              <a:lnSpc>
                <a:spcPts val="1380"/>
              </a:lnSpc>
              <a:spcBef>
                <a:spcPts val="19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"/>
              </a:rPr>
              <a:t>Languages</a:t>
            </a:r>
            <a:endParaRPr lang="en-GB" sz="1600" b="1" u="heavy" spc="-10" dirty="0">
              <a:uFill>
                <a:solidFill>
                  <a:srgbClr val="000000"/>
                </a:solidFill>
              </a:uFill>
              <a:latin typeface="Arial MT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37033" y="5181217"/>
            <a:ext cx="2680970" cy="12554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065">
              <a:spcBef>
                <a:spcPts val="770"/>
              </a:spcBef>
              <a:buSzPct val="120000"/>
              <a:tabLst>
                <a:tab pos="241300" algn="l"/>
                <a:tab pos="241935" algn="l"/>
              </a:tabLst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ial MT"/>
              </a:rPr>
              <a:t>Spanish </a:t>
            </a:r>
          </a:p>
          <a:p>
            <a:pPr marL="12065">
              <a:spcBef>
                <a:spcPts val="770"/>
              </a:spcBef>
              <a:buSzPct val="120000"/>
              <a:tabLst>
                <a:tab pos="241300" algn="l"/>
                <a:tab pos="241935" algn="l"/>
              </a:tabLst>
            </a:pPr>
            <a:r>
              <a:rPr lang="en-GB" sz="1400" dirty="0">
                <a:solidFill>
                  <a:srgbClr val="000000"/>
                </a:solidFill>
                <a:latin typeface="Arial MT"/>
              </a:rPr>
              <a:t>School life </a:t>
            </a:r>
          </a:p>
          <a:p>
            <a:pPr marL="12065">
              <a:spcBef>
                <a:spcPts val="770"/>
              </a:spcBef>
              <a:buSzPct val="120000"/>
              <a:tabLst>
                <a:tab pos="241300" algn="l"/>
                <a:tab pos="241935" algn="l"/>
              </a:tabLst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ial MT"/>
              </a:rPr>
              <a:t>My family</a:t>
            </a:r>
            <a:endParaRPr lang="en-GB" sz="1400" dirty="0">
              <a:latin typeface="Arial MT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endParaRPr sz="1400" dirty="0">
              <a:latin typeface="Arial MT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1946" y="5640523"/>
            <a:ext cx="4258952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search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engine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</a:t>
            </a:r>
            <a:r>
              <a:rPr sz="1200" spc="-25" dirty="0">
                <a:latin typeface="Arial MT"/>
                <a:cs typeface="Arial MT"/>
              </a:rPr>
              <a:t> it</a:t>
            </a:r>
            <a:endParaRPr sz="12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aware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everything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online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true</a:t>
            </a:r>
            <a:endParaRPr sz="12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search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effectively</a:t>
            </a:r>
            <a:endParaRPr sz="1200" dirty="0">
              <a:latin typeface="Arial MT"/>
              <a:cs typeface="Arial MT"/>
            </a:endParaRPr>
          </a:p>
          <a:p>
            <a:pPr marL="242570" marR="5080" indent="-228600">
              <a:lnSpc>
                <a:spcPts val="1250"/>
              </a:lnSpc>
              <a:spcBef>
                <a:spcPts val="15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understand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fair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how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credit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people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10" dirty="0">
                <a:latin typeface="Arial MT"/>
                <a:cs typeface="Arial MT"/>
              </a:rPr>
              <a:t>information, </a:t>
            </a:r>
            <a:r>
              <a:rPr sz="1200" dirty="0">
                <a:latin typeface="Arial MT"/>
                <a:cs typeface="Arial MT"/>
              </a:rPr>
              <a:t>images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videos</a:t>
            </a:r>
            <a:endParaRPr sz="1200" dirty="0">
              <a:latin typeface="Arial MT"/>
              <a:cs typeface="Arial MT"/>
            </a:endParaRPr>
          </a:p>
          <a:p>
            <a:pPr marL="242570" indent="-228600">
              <a:lnSpc>
                <a:spcPts val="1275"/>
              </a:lnSpc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understand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role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web </a:t>
            </a:r>
            <a:r>
              <a:rPr sz="1200" spc="-10" dirty="0">
                <a:latin typeface="Arial MT"/>
                <a:cs typeface="Arial MT"/>
              </a:rPr>
              <a:t>index.</a:t>
            </a:r>
            <a:endParaRPr sz="12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what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web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crawlers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are.</a:t>
            </a:r>
            <a:endParaRPr sz="1200" dirty="0">
              <a:latin typeface="Arial MT"/>
              <a:cs typeface="Arial MT"/>
            </a:endParaRPr>
          </a:p>
          <a:p>
            <a:pPr marL="242570" indent="-22987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page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rank.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2272" y="5628893"/>
            <a:ext cx="25114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30" baseline="6944" dirty="0">
                <a:latin typeface="Arial MT"/>
                <a:cs typeface="Arial MT"/>
              </a:rPr>
              <a:t>.</a:t>
            </a:r>
            <a:endParaRPr sz="1200" baseline="6944" dirty="0">
              <a:latin typeface="Arial MT"/>
              <a:cs typeface="Arial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421" y="4498016"/>
            <a:ext cx="27882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Athletics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b="1" dirty="0"/>
              <a:t> Continued from Spring 1</a:t>
            </a:r>
          </a:p>
          <a:p>
            <a:pPr algn="ctr"/>
            <a:endParaRPr lang="en-GB" sz="1200" b="1" u="sng" dirty="0"/>
          </a:p>
          <a:p>
            <a:pPr algn="ctr"/>
            <a:r>
              <a:rPr lang="en-GB" sz="1200" b="1" u="sng" dirty="0"/>
              <a:t>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To understand the difference between dance styles and our focus on street 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To understand what a formation is and to be able to stay within a formation when dancing.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To know the key word dynamics and be able to perform movements showing different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To be able to count in time with the music in counts of 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51065" cy="7558405"/>
            <a:chOff x="0" y="0"/>
            <a:chExt cx="7251065" cy="755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190" y="78104"/>
              <a:ext cx="1762125" cy="124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64" y="1113154"/>
              <a:ext cx="3465829" cy="3404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" y="4464684"/>
              <a:ext cx="29749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451598"/>
              <a:ext cx="1882774" cy="1106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901824" cy="25190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61715" y="4333887"/>
              <a:ext cx="3689350" cy="3062605"/>
            </a:xfrm>
            <a:custGeom>
              <a:avLst/>
              <a:gdLst/>
              <a:ahLst/>
              <a:cxnLst/>
              <a:rect l="l" t="t" r="r" b="b"/>
              <a:pathLst>
                <a:path w="3689350" h="3062604">
                  <a:moveTo>
                    <a:pt x="3689350" y="0"/>
                  </a:moveTo>
                  <a:lnTo>
                    <a:pt x="0" y="0"/>
                  </a:lnTo>
                  <a:lnTo>
                    <a:pt x="0" y="2999092"/>
                  </a:lnTo>
                  <a:lnTo>
                    <a:pt x="0" y="3062592"/>
                  </a:lnTo>
                  <a:lnTo>
                    <a:pt x="3689350" y="3062592"/>
                  </a:lnTo>
                  <a:lnTo>
                    <a:pt x="3689350" y="2999092"/>
                  </a:lnTo>
                  <a:lnTo>
                    <a:pt x="3689350" y="0"/>
                  </a:lnTo>
                  <a:close/>
                </a:path>
              </a:pathLst>
            </a:custGeom>
            <a:solidFill>
              <a:srgbClr val="F4B8B3">
                <a:alpha val="6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3464" y="4260214"/>
              <a:ext cx="3571875" cy="3072765"/>
            </a:xfrm>
            <a:custGeom>
              <a:avLst/>
              <a:gdLst/>
              <a:ahLst/>
              <a:cxnLst/>
              <a:rect l="l" t="t" r="r" b="b"/>
              <a:pathLst>
                <a:path w="3571875" h="3072765">
                  <a:moveTo>
                    <a:pt x="3571875" y="0"/>
                  </a:moveTo>
                  <a:lnTo>
                    <a:pt x="0" y="0"/>
                  </a:lnTo>
                  <a:lnTo>
                    <a:pt x="0" y="3072765"/>
                  </a:lnTo>
                  <a:lnTo>
                    <a:pt x="3571875" y="3072765"/>
                  </a:lnTo>
                  <a:lnTo>
                    <a:pt x="357187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0464" y="3987799"/>
              <a:ext cx="638810" cy="366395"/>
            </a:xfrm>
            <a:custGeom>
              <a:avLst/>
              <a:gdLst/>
              <a:ahLst/>
              <a:cxnLst/>
              <a:rect l="l" t="t" r="r" b="b"/>
              <a:pathLst>
                <a:path w="638810" h="366395">
                  <a:moveTo>
                    <a:pt x="112395" y="0"/>
                  </a:moveTo>
                  <a:lnTo>
                    <a:pt x="73025" y="10160"/>
                  </a:lnTo>
                  <a:lnTo>
                    <a:pt x="41275" y="41910"/>
                  </a:lnTo>
                  <a:lnTo>
                    <a:pt x="17780" y="109220"/>
                  </a:lnTo>
                  <a:lnTo>
                    <a:pt x="5080" y="151765"/>
                  </a:lnTo>
                  <a:lnTo>
                    <a:pt x="0" y="176530"/>
                  </a:lnTo>
                  <a:lnTo>
                    <a:pt x="7620" y="194310"/>
                  </a:lnTo>
                  <a:lnTo>
                    <a:pt x="24764" y="207645"/>
                  </a:lnTo>
                  <a:lnTo>
                    <a:pt x="43180" y="220980"/>
                  </a:lnTo>
                  <a:lnTo>
                    <a:pt x="52705" y="238760"/>
                  </a:lnTo>
                  <a:lnTo>
                    <a:pt x="45720" y="262255"/>
                  </a:lnTo>
                  <a:lnTo>
                    <a:pt x="26035" y="282575"/>
                  </a:lnTo>
                  <a:lnTo>
                    <a:pt x="8255" y="302895"/>
                  </a:lnTo>
                  <a:lnTo>
                    <a:pt x="39370" y="347345"/>
                  </a:lnTo>
                  <a:lnTo>
                    <a:pt x="77470" y="360045"/>
                  </a:lnTo>
                  <a:lnTo>
                    <a:pt x="118110" y="365125"/>
                  </a:lnTo>
                  <a:lnTo>
                    <a:pt x="160020" y="366395"/>
                  </a:lnTo>
                  <a:lnTo>
                    <a:pt x="620395" y="365125"/>
                  </a:lnTo>
                  <a:lnTo>
                    <a:pt x="605155" y="325120"/>
                  </a:lnTo>
                  <a:lnTo>
                    <a:pt x="604520" y="313690"/>
                  </a:lnTo>
                  <a:lnTo>
                    <a:pt x="608330" y="292735"/>
                  </a:lnTo>
                  <a:lnTo>
                    <a:pt x="634364" y="251460"/>
                  </a:lnTo>
                  <a:lnTo>
                    <a:pt x="638810" y="248285"/>
                  </a:lnTo>
                  <a:lnTo>
                    <a:pt x="619760" y="239395"/>
                  </a:lnTo>
                  <a:lnTo>
                    <a:pt x="601345" y="229235"/>
                  </a:lnTo>
                  <a:lnTo>
                    <a:pt x="583564" y="218440"/>
                  </a:lnTo>
                  <a:lnTo>
                    <a:pt x="566420" y="206375"/>
                  </a:lnTo>
                  <a:lnTo>
                    <a:pt x="629920" y="127635"/>
                  </a:lnTo>
                  <a:lnTo>
                    <a:pt x="584200" y="109220"/>
                  </a:lnTo>
                  <a:lnTo>
                    <a:pt x="537845" y="92075"/>
                  </a:lnTo>
                  <a:lnTo>
                    <a:pt x="490855" y="76200"/>
                  </a:lnTo>
                  <a:lnTo>
                    <a:pt x="443864" y="61595"/>
                  </a:lnTo>
                  <a:lnTo>
                    <a:pt x="396239" y="48895"/>
                  </a:lnTo>
                  <a:lnTo>
                    <a:pt x="347980" y="36830"/>
                  </a:lnTo>
                  <a:lnTo>
                    <a:pt x="299720" y="26670"/>
                  </a:lnTo>
                  <a:lnTo>
                    <a:pt x="251460" y="17780"/>
                  </a:lnTo>
                  <a:lnTo>
                    <a:pt x="156845" y="3175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1616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5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Year</a:t>
            </a:r>
            <a:r>
              <a:rPr spc="-110" dirty="0"/>
              <a:t> </a:t>
            </a:r>
            <a:r>
              <a:rPr spc="-265" dirty="0"/>
              <a:t>5</a:t>
            </a:r>
            <a:r>
              <a:rPr spc="-80" dirty="0"/>
              <a:t> </a:t>
            </a:r>
            <a:r>
              <a:rPr spc="-310" dirty="0"/>
              <a:t>Summer</a:t>
            </a:r>
            <a:r>
              <a:rPr spc="-110" dirty="0"/>
              <a:t> </a:t>
            </a:r>
            <a:r>
              <a:rPr spc="-315" dirty="0"/>
              <a:t>1</a:t>
            </a:r>
            <a:r>
              <a:rPr spc="1075" dirty="0"/>
              <a:t>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9966" y="1496313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047" y="2020569"/>
            <a:ext cx="1678305" cy="10864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155"/>
              </a:spcBef>
            </a:pPr>
            <a:r>
              <a:rPr sz="1200" b="1" dirty="0">
                <a:latin typeface="Arial"/>
                <a:cs typeface="Arial"/>
              </a:rPr>
              <a:t>Poetry: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the </a:t>
            </a:r>
            <a:r>
              <a:rPr sz="1200" dirty="0">
                <a:latin typeface="Arial MT"/>
                <a:cs typeface="Arial MT"/>
              </a:rPr>
              <a:t>Ancient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Mariner </a:t>
            </a:r>
            <a:r>
              <a:rPr sz="1200" b="1" dirty="0">
                <a:latin typeface="Arial"/>
                <a:cs typeface="Arial"/>
              </a:rPr>
              <a:t>Fiction: </a:t>
            </a:r>
            <a:r>
              <a:rPr sz="1200" dirty="0">
                <a:latin typeface="Arial MT"/>
                <a:cs typeface="Arial MT"/>
              </a:rPr>
              <a:t>Fear </a:t>
            </a:r>
            <a:r>
              <a:rPr sz="1200" spc="-20" dirty="0">
                <a:latin typeface="Arial MT"/>
                <a:cs typeface="Arial MT"/>
              </a:rPr>
              <a:t>Story </a:t>
            </a:r>
            <a:r>
              <a:rPr sz="1200" b="1" dirty="0">
                <a:latin typeface="Arial"/>
                <a:cs typeface="Arial"/>
              </a:rPr>
              <a:t>Toolkit: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Suspense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50"/>
              </a:lnSpc>
            </a:pPr>
            <a:r>
              <a:rPr sz="1200" b="1" spc="-10" dirty="0">
                <a:latin typeface="Arial"/>
                <a:cs typeface="Arial"/>
              </a:rPr>
              <a:t>Non-</a:t>
            </a:r>
            <a:r>
              <a:rPr sz="1200" b="1" dirty="0">
                <a:latin typeface="Arial"/>
                <a:cs typeface="Arial"/>
              </a:rPr>
              <a:t>fiction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Information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b="1" dirty="0">
                <a:latin typeface="Arial"/>
                <a:cs typeface="Arial"/>
              </a:rPr>
              <a:t>Toolkit: </a:t>
            </a:r>
            <a:r>
              <a:rPr sz="1200" spc="-10" dirty="0">
                <a:latin typeface="Arial MT"/>
                <a:cs typeface="Arial MT"/>
              </a:rPr>
              <a:t>Information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319" y="4810125"/>
            <a:ext cx="264287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Music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Title: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Dancing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street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Theme: </a:t>
            </a:r>
            <a:r>
              <a:rPr sz="1200" spc="-10" dirty="0">
                <a:latin typeface="Arial MT"/>
                <a:cs typeface="Arial MT"/>
              </a:rPr>
              <a:t>Motown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95900"/>
              </a:lnSpc>
              <a:spcBef>
                <a:spcPts val="30"/>
              </a:spcBef>
            </a:pPr>
            <a:r>
              <a:rPr sz="1200" b="1" dirty="0">
                <a:latin typeface="Arial"/>
                <a:cs typeface="Arial"/>
              </a:rPr>
              <a:t>Style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Song: </a:t>
            </a:r>
            <a:r>
              <a:rPr sz="1200" spc="-10" dirty="0">
                <a:latin typeface="Arial MT"/>
                <a:cs typeface="Arial MT"/>
              </a:rPr>
              <a:t>Motown </a:t>
            </a:r>
            <a:r>
              <a:rPr sz="1200" b="1" dirty="0">
                <a:latin typeface="Arial"/>
                <a:cs typeface="Arial"/>
              </a:rPr>
              <a:t>Supporting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Songs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Dancing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the </a:t>
            </a:r>
            <a:r>
              <a:rPr sz="1100" dirty="0">
                <a:latin typeface="Arial MT"/>
                <a:cs typeface="Arial MT"/>
              </a:rPr>
              <a:t>Street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Martha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Vandellas, </a:t>
            </a:r>
            <a:r>
              <a:rPr sz="1100" dirty="0">
                <a:latin typeface="Arial MT"/>
                <a:cs typeface="Arial MT"/>
              </a:rPr>
              <a:t>I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can’t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Myself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(Sugar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Pie</a:t>
            </a:r>
            <a:r>
              <a:rPr sz="1100" spc="-10" dirty="0">
                <a:latin typeface="Arial MT"/>
                <a:cs typeface="Arial MT"/>
              </a:rPr>
              <a:t> Honey </a:t>
            </a:r>
            <a:r>
              <a:rPr sz="1100" dirty="0">
                <a:latin typeface="Arial MT"/>
                <a:cs typeface="Arial MT"/>
              </a:rPr>
              <a:t>Bunch)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Tops,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Heard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it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Grapevine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Marvin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Gaye, </a:t>
            </a:r>
            <a:r>
              <a:rPr sz="1100" dirty="0">
                <a:latin typeface="Arial MT"/>
                <a:cs typeface="Arial MT"/>
              </a:rPr>
              <a:t>Ain’t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Mountain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High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Enough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by </a:t>
            </a:r>
            <a:r>
              <a:rPr sz="1100" dirty="0">
                <a:latin typeface="Arial MT"/>
                <a:cs typeface="Arial MT"/>
              </a:rPr>
              <a:t>Marvin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Gaye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Tammi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Terrell,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Sunshine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Life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Stevie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Wonder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2229" y="1329562"/>
            <a:ext cx="3333114" cy="239966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539866" y="1526793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8766" y="1884933"/>
            <a:ext cx="110998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Decimals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Percentages</a:t>
            </a: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Geometry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39025" y="193674"/>
            <a:ext cx="3255010" cy="7369809"/>
            <a:chOff x="7439025" y="193674"/>
            <a:chExt cx="3255010" cy="7369809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3335" y="4890769"/>
              <a:ext cx="2837815" cy="21139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379" y="5952489"/>
              <a:ext cx="1303654" cy="16109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9025" y="1205229"/>
              <a:ext cx="2961639" cy="38474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1569" y="306704"/>
              <a:ext cx="1986279" cy="18973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6684" y="193674"/>
              <a:ext cx="2454275" cy="2171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16520" y="490854"/>
              <a:ext cx="2548254" cy="18160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80450" y="7956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4995" y="100329"/>
                  </a:moveTo>
                  <a:lnTo>
                    <a:pt x="586104" y="100329"/>
                  </a:lnTo>
                  <a:lnTo>
                    <a:pt x="581659" y="102234"/>
                  </a:lnTo>
                  <a:lnTo>
                    <a:pt x="574040" y="108584"/>
                  </a:lnTo>
                  <a:lnTo>
                    <a:pt x="571500" y="113029"/>
                  </a:lnTo>
                  <a:lnTo>
                    <a:pt x="567054" y="124459"/>
                  </a:lnTo>
                  <a:lnTo>
                    <a:pt x="565784" y="130175"/>
                  </a:lnTo>
                  <a:lnTo>
                    <a:pt x="565784" y="143509"/>
                  </a:lnTo>
                  <a:lnTo>
                    <a:pt x="586104" y="173354"/>
                  </a:lnTo>
                  <a:lnTo>
                    <a:pt x="594995" y="173354"/>
                  </a:lnTo>
                  <a:lnTo>
                    <a:pt x="615315" y="143509"/>
                  </a:lnTo>
                  <a:lnTo>
                    <a:pt x="615315" y="130175"/>
                  </a:lnTo>
                  <a:lnTo>
                    <a:pt x="602615" y="105409"/>
                  </a:lnTo>
                  <a:lnTo>
                    <a:pt x="599440" y="102234"/>
                  </a:lnTo>
                  <a:lnTo>
                    <a:pt x="594995" y="100329"/>
                  </a:lnTo>
                  <a:close/>
                </a:path>
                <a:path w="615315" h="173355">
                  <a:moveTo>
                    <a:pt x="488315" y="34925"/>
                  </a:moveTo>
                  <a:lnTo>
                    <a:pt x="476250" y="34925"/>
                  </a:lnTo>
                  <a:lnTo>
                    <a:pt x="468629" y="38100"/>
                  </a:lnTo>
                  <a:lnTo>
                    <a:pt x="443229" y="76200"/>
                  </a:lnTo>
                  <a:lnTo>
                    <a:pt x="440054" y="102234"/>
                  </a:lnTo>
                  <a:lnTo>
                    <a:pt x="441325" y="120014"/>
                  </a:lnTo>
                  <a:lnTo>
                    <a:pt x="458470" y="156209"/>
                  </a:lnTo>
                  <a:lnTo>
                    <a:pt x="494029" y="170814"/>
                  </a:lnTo>
                  <a:lnTo>
                    <a:pt x="549909" y="170814"/>
                  </a:lnTo>
                  <a:lnTo>
                    <a:pt x="549909" y="121920"/>
                  </a:lnTo>
                  <a:lnTo>
                    <a:pt x="494665" y="121920"/>
                  </a:lnTo>
                  <a:lnTo>
                    <a:pt x="490854" y="120650"/>
                  </a:lnTo>
                  <a:lnTo>
                    <a:pt x="488315" y="117475"/>
                  </a:lnTo>
                  <a:lnTo>
                    <a:pt x="486409" y="114934"/>
                  </a:lnTo>
                  <a:lnTo>
                    <a:pt x="485140" y="111125"/>
                  </a:lnTo>
                  <a:lnTo>
                    <a:pt x="485140" y="100329"/>
                  </a:lnTo>
                  <a:lnTo>
                    <a:pt x="486409" y="96520"/>
                  </a:lnTo>
                  <a:lnTo>
                    <a:pt x="489584" y="89534"/>
                  </a:lnTo>
                  <a:lnTo>
                    <a:pt x="492125" y="88264"/>
                  </a:lnTo>
                  <a:lnTo>
                    <a:pt x="549909" y="88264"/>
                  </a:lnTo>
                  <a:lnTo>
                    <a:pt x="549909" y="40004"/>
                  </a:lnTo>
                  <a:lnTo>
                    <a:pt x="502920" y="40004"/>
                  </a:lnTo>
                  <a:lnTo>
                    <a:pt x="501650" y="38734"/>
                  </a:lnTo>
                  <a:lnTo>
                    <a:pt x="499109" y="37464"/>
                  </a:lnTo>
                  <a:lnTo>
                    <a:pt x="495300" y="36829"/>
                  </a:lnTo>
                  <a:lnTo>
                    <a:pt x="492125" y="35559"/>
                  </a:lnTo>
                  <a:lnTo>
                    <a:pt x="488315" y="34925"/>
                  </a:lnTo>
                  <a:close/>
                </a:path>
                <a:path w="615315" h="173355">
                  <a:moveTo>
                    <a:pt x="549909" y="88264"/>
                  </a:moveTo>
                  <a:lnTo>
                    <a:pt x="497840" y="88264"/>
                  </a:lnTo>
                  <a:lnTo>
                    <a:pt x="500379" y="88900"/>
                  </a:lnTo>
                  <a:lnTo>
                    <a:pt x="502920" y="91439"/>
                  </a:lnTo>
                  <a:lnTo>
                    <a:pt x="502920" y="121920"/>
                  </a:lnTo>
                  <a:lnTo>
                    <a:pt x="549909" y="121920"/>
                  </a:lnTo>
                  <a:lnTo>
                    <a:pt x="549909" y="88264"/>
                  </a:lnTo>
                  <a:close/>
                </a:path>
                <a:path w="615315" h="173355">
                  <a:moveTo>
                    <a:pt x="549909" y="0"/>
                  </a:moveTo>
                  <a:lnTo>
                    <a:pt x="502920" y="0"/>
                  </a:lnTo>
                  <a:lnTo>
                    <a:pt x="502920" y="40004"/>
                  </a:lnTo>
                  <a:lnTo>
                    <a:pt x="549909" y="40004"/>
                  </a:lnTo>
                  <a:lnTo>
                    <a:pt x="549909" y="0"/>
                  </a:lnTo>
                  <a:close/>
                </a:path>
                <a:path w="615315" h="173355">
                  <a:moveTo>
                    <a:pt x="216534" y="33654"/>
                  </a:moveTo>
                  <a:lnTo>
                    <a:pt x="202565" y="33654"/>
                  </a:lnTo>
                  <a:lnTo>
                    <a:pt x="195579" y="35559"/>
                  </a:lnTo>
                  <a:lnTo>
                    <a:pt x="165734" y="67309"/>
                  </a:lnTo>
                  <a:lnTo>
                    <a:pt x="160020" y="93345"/>
                  </a:lnTo>
                  <a:lnTo>
                    <a:pt x="160020" y="97154"/>
                  </a:lnTo>
                  <a:lnTo>
                    <a:pt x="159384" y="106045"/>
                  </a:lnTo>
                  <a:lnTo>
                    <a:pt x="168909" y="146684"/>
                  </a:lnTo>
                  <a:lnTo>
                    <a:pt x="202565" y="172084"/>
                  </a:lnTo>
                  <a:lnTo>
                    <a:pt x="209550" y="172720"/>
                  </a:lnTo>
                  <a:lnTo>
                    <a:pt x="216534" y="172084"/>
                  </a:lnTo>
                  <a:lnTo>
                    <a:pt x="249554" y="146684"/>
                  </a:lnTo>
                  <a:lnTo>
                    <a:pt x="258445" y="116839"/>
                  </a:lnTo>
                  <a:lnTo>
                    <a:pt x="206375" y="116839"/>
                  </a:lnTo>
                  <a:lnTo>
                    <a:pt x="203834" y="115570"/>
                  </a:lnTo>
                  <a:lnTo>
                    <a:pt x="201929" y="113029"/>
                  </a:lnTo>
                  <a:lnTo>
                    <a:pt x="200025" y="109854"/>
                  </a:lnTo>
                  <a:lnTo>
                    <a:pt x="199390" y="106045"/>
                  </a:lnTo>
                  <a:lnTo>
                    <a:pt x="199390" y="97154"/>
                  </a:lnTo>
                  <a:lnTo>
                    <a:pt x="200025" y="93345"/>
                  </a:lnTo>
                  <a:lnTo>
                    <a:pt x="201929" y="90804"/>
                  </a:lnTo>
                  <a:lnTo>
                    <a:pt x="203834" y="87629"/>
                  </a:lnTo>
                  <a:lnTo>
                    <a:pt x="206375" y="86359"/>
                  </a:lnTo>
                  <a:lnTo>
                    <a:pt x="257809" y="86359"/>
                  </a:lnTo>
                  <a:lnTo>
                    <a:pt x="257809" y="83820"/>
                  </a:lnTo>
                  <a:lnTo>
                    <a:pt x="240665" y="46989"/>
                  </a:lnTo>
                  <a:lnTo>
                    <a:pt x="222884" y="35559"/>
                  </a:lnTo>
                  <a:lnTo>
                    <a:pt x="216534" y="33654"/>
                  </a:lnTo>
                  <a:close/>
                </a:path>
                <a:path w="615315" h="173355">
                  <a:moveTo>
                    <a:pt x="257809" y="86359"/>
                  </a:moveTo>
                  <a:lnTo>
                    <a:pt x="212090" y="86359"/>
                  </a:lnTo>
                  <a:lnTo>
                    <a:pt x="214629" y="87629"/>
                  </a:lnTo>
                  <a:lnTo>
                    <a:pt x="217170" y="90804"/>
                  </a:lnTo>
                  <a:lnTo>
                    <a:pt x="219075" y="93345"/>
                  </a:lnTo>
                  <a:lnTo>
                    <a:pt x="219709" y="97154"/>
                  </a:lnTo>
                  <a:lnTo>
                    <a:pt x="219709" y="106045"/>
                  </a:lnTo>
                  <a:lnTo>
                    <a:pt x="219075" y="109854"/>
                  </a:lnTo>
                  <a:lnTo>
                    <a:pt x="216534" y="113029"/>
                  </a:lnTo>
                  <a:lnTo>
                    <a:pt x="214629" y="115570"/>
                  </a:lnTo>
                  <a:lnTo>
                    <a:pt x="212090" y="116839"/>
                  </a:lnTo>
                  <a:lnTo>
                    <a:pt x="258445" y="116839"/>
                  </a:lnTo>
                  <a:lnTo>
                    <a:pt x="259079" y="113029"/>
                  </a:lnTo>
                  <a:lnTo>
                    <a:pt x="259079" y="93345"/>
                  </a:lnTo>
                  <a:lnTo>
                    <a:pt x="257809" y="86359"/>
                  </a:lnTo>
                  <a:close/>
                </a:path>
                <a:path w="615315" h="173355">
                  <a:moveTo>
                    <a:pt x="46354" y="36195"/>
                  </a:moveTo>
                  <a:lnTo>
                    <a:pt x="0" y="36195"/>
                  </a:lnTo>
                  <a:lnTo>
                    <a:pt x="38734" y="170814"/>
                  </a:lnTo>
                  <a:lnTo>
                    <a:pt x="64770" y="170814"/>
                  </a:lnTo>
                  <a:lnTo>
                    <a:pt x="75565" y="133984"/>
                  </a:lnTo>
                  <a:lnTo>
                    <a:pt x="123825" y="133984"/>
                  </a:lnTo>
                  <a:lnTo>
                    <a:pt x="142875" y="71754"/>
                  </a:lnTo>
                  <a:lnTo>
                    <a:pt x="55879" y="71754"/>
                  </a:lnTo>
                  <a:lnTo>
                    <a:pt x="46354" y="36195"/>
                  </a:lnTo>
                  <a:close/>
                </a:path>
                <a:path w="615315" h="173355">
                  <a:moveTo>
                    <a:pt x="123825" y="133984"/>
                  </a:moveTo>
                  <a:lnTo>
                    <a:pt x="75565" y="133984"/>
                  </a:lnTo>
                  <a:lnTo>
                    <a:pt x="86995" y="170814"/>
                  </a:lnTo>
                  <a:lnTo>
                    <a:pt x="113029" y="170814"/>
                  </a:lnTo>
                  <a:lnTo>
                    <a:pt x="123825" y="133984"/>
                  </a:lnTo>
                  <a:close/>
                </a:path>
                <a:path w="615315" h="173355">
                  <a:moveTo>
                    <a:pt x="86995" y="36195"/>
                  </a:moveTo>
                  <a:lnTo>
                    <a:pt x="64770" y="36195"/>
                  </a:lnTo>
                  <a:lnTo>
                    <a:pt x="55879" y="71754"/>
                  </a:lnTo>
                  <a:lnTo>
                    <a:pt x="95884" y="71754"/>
                  </a:lnTo>
                  <a:lnTo>
                    <a:pt x="86995" y="36195"/>
                  </a:lnTo>
                  <a:close/>
                </a:path>
                <a:path w="615315" h="173355">
                  <a:moveTo>
                    <a:pt x="153670" y="36195"/>
                  </a:moveTo>
                  <a:lnTo>
                    <a:pt x="106045" y="36195"/>
                  </a:lnTo>
                  <a:lnTo>
                    <a:pt x="95884" y="71754"/>
                  </a:lnTo>
                  <a:lnTo>
                    <a:pt x="142875" y="71754"/>
                  </a:lnTo>
                  <a:lnTo>
                    <a:pt x="153670" y="36195"/>
                  </a:lnTo>
                  <a:close/>
                </a:path>
                <a:path w="615315" h="173355">
                  <a:moveTo>
                    <a:pt x="320675" y="36195"/>
                  </a:moveTo>
                  <a:lnTo>
                    <a:pt x="273684" y="36195"/>
                  </a:lnTo>
                  <a:lnTo>
                    <a:pt x="273684" y="170814"/>
                  </a:lnTo>
                  <a:lnTo>
                    <a:pt x="320675" y="170814"/>
                  </a:lnTo>
                  <a:lnTo>
                    <a:pt x="320675" y="109220"/>
                  </a:lnTo>
                  <a:lnTo>
                    <a:pt x="321945" y="100329"/>
                  </a:lnTo>
                  <a:lnTo>
                    <a:pt x="324484" y="93345"/>
                  </a:lnTo>
                  <a:lnTo>
                    <a:pt x="327659" y="88264"/>
                  </a:lnTo>
                  <a:lnTo>
                    <a:pt x="364490" y="88264"/>
                  </a:lnTo>
                  <a:lnTo>
                    <a:pt x="366395" y="85089"/>
                  </a:lnTo>
                  <a:lnTo>
                    <a:pt x="368300" y="77470"/>
                  </a:lnTo>
                  <a:lnTo>
                    <a:pt x="368300" y="64770"/>
                  </a:lnTo>
                  <a:lnTo>
                    <a:pt x="320675" y="64770"/>
                  </a:lnTo>
                  <a:lnTo>
                    <a:pt x="320675" y="36195"/>
                  </a:lnTo>
                  <a:close/>
                </a:path>
                <a:path w="615315" h="173355">
                  <a:moveTo>
                    <a:pt x="364490" y="88264"/>
                  </a:moveTo>
                  <a:lnTo>
                    <a:pt x="327659" y="88264"/>
                  </a:lnTo>
                  <a:lnTo>
                    <a:pt x="332740" y="96520"/>
                  </a:lnTo>
                  <a:lnTo>
                    <a:pt x="339090" y="100329"/>
                  </a:lnTo>
                  <a:lnTo>
                    <a:pt x="353059" y="100329"/>
                  </a:lnTo>
                  <a:lnTo>
                    <a:pt x="358140" y="97154"/>
                  </a:lnTo>
                  <a:lnTo>
                    <a:pt x="364490" y="88264"/>
                  </a:lnTo>
                  <a:close/>
                </a:path>
                <a:path w="615315" h="173355">
                  <a:moveTo>
                    <a:pt x="352425" y="34925"/>
                  </a:moveTo>
                  <a:lnTo>
                    <a:pt x="340995" y="34925"/>
                  </a:lnTo>
                  <a:lnTo>
                    <a:pt x="335915" y="37464"/>
                  </a:lnTo>
                  <a:lnTo>
                    <a:pt x="327025" y="47625"/>
                  </a:lnTo>
                  <a:lnTo>
                    <a:pt x="323850" y="55245"/>
                  </a:lnTo>
                  <a:lnTo>
                    <a:pt x="320675" y="64770"/>
                  </a:lnTo>
                  <a:lnTo>
                    <a:pt x="368300" y="64770"/>
                  </a:lnTo>
                  <a:lnTo>
                    <a:pt x="368300" y="57784"/>
                  </a:lnTo>
                  <a:lnTo>
                    <a:pt x="366395" y="50164"/>
                  </a:lnTo>
                  <a:lnTo>
                    <a:pt x="361950" y="44450"/>
                  </a:lnTo>
                  <a:lnTo>
                    <a:pt x="358140" y="38100"/>
                  </a:lnTo>
                  <a:lnTo>
                    <a:pt x="352425" y="34925"/>
                  </a:lnTo>
                  <a:close/>
                </a:path>
                <a:path w="615315" h="173355">
                  <a:moveTo>
                    <a:pt x="424179" y="0"/>
                  </a:moveTo>
                  <a:lnTo>
                    <a:pt x="377190" y="0"/>
                  </a:lnTo>
                  <a:lnTo>
                    <a:pt x="377190" y="170814"/>
                  </a:lnTo>
                  <a:lnTo>
                    <a:pt x="424179" y="170814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80450" y="795654"/>
              <a:ext cx="615315" cy="173355"/>
            </a:xfrm>
            <a:custGeom>
              <a:avLst/>
              <a:gdLst/>
              <a:ahLst/>
              <a:cxnLst/>
              <a:rect l="l" t="t" r="r" b="b"/>
              <a:pathLst>
                <a:path w="615315" h="173355">
                  <a:moveTo>
                    <a:pt x="590550" y="100329"/>
                  </a:moveTo>
                  <a:lnTo>
                    <a:pt x="594995" y="100329"/>
                  </a:lnTo>
                  <a:lnTo>
                    <a:pt x="599440" y="102234"/>
                  </a:lnTo>
                  <a:lnTo>
                    <a:pt x="602615" y="105409"/>
                  </a:lnTo>
                  <a:lnTo>
                    <a:pt x="606425" y="108584"/>
                  </a:lnTo>
                  <a:lnTo>
                    <a:pt x="609600" y="113029"/>
                  </a:lnTo>
                  <a:lnTo>
                    <a:pt x="612140" y="118745"/>
                  </a:lnTo>
                  <a:lnTo>
                    <a:pt x="614045" y="124459"/>
                  </a:lnTo>
                  <a:lnTo>
                    <a:pt x="615315" y="130175"/>
                  </a:lnTo>
                  <a:lnTo>
                    <a:pt x="615315" y="137159"/>
                  </a:lnTo>
                  <a:lnTo>
                    <a:pt x="615315" y="143509"/>
                  </a:lnTo>
                  <a:lnTo>
                    <a:pt x="594995" y="173354"/>
                  </a:lnTo>
                  <a:lnTo>
                    <a:pt x="590550" y="173354"/>
                  </a:lnTo>
                  <a:lnTo>
                    <a:pt x="586104" y="173354"/>
                  </a:lnTo>
                  <a:lnTo>
                    <a:pt x="581659" y="171450"/>
                  </a:lnTo>
                  <a:lnTo>
                    <a:pt x="577850" y="168275"/>
                  </a:lnTo>
                  <a:lnTo>
                    <a:pt x="574040" y="165100"/>
                  </a:lnTo>
                  <a:lnTo>
                    <a:pt x="571500" y="160654"/>
                  </a:lnTo>
                  <a:lnTo>
                    <a:pt x="568959" y="154939"/>
                  </a:lnTo>
                  <a:lnTo>
                    <a:pt x="567054" y="149859"/>
                  </a:lnTo>
                  <a:lnTo>
                    <a:pt x="565784" y="143509"/>
                  </a:lnTo>
                  <a:lnTo>
                    <a:pt x="565784" y="137159"/>
                  </a:lnTo>
                  <a:lnTo>
                    <a:pt x="565784" y="130175"/>
                  </a:lnTo>
                  <a:lnTo>
                    <a:pt x="577850" y="105409"/>
                  </a:lnTo>
                  <a:lnTo>
                    <a:pt x="581659" y="102234"/>
                  </a:lnTo>
                  <a:lnTo>
                    <a:pt x="586104" y="100329"/>
                  </a:lnTo>
                  <a:lnTo>
                    <a:pt x="590550" y="100329"/>
                  </a:lnTo>
                  <a:close/>
                </a:path>
                <a:path w="615315" h="173355">
                  <a:moveTo>
                    <a:pt x="495300" y="88264"/>
                  </a:moveTo>
                  <a:lnTo>
                    <a:pt x="492125" y="88264"/>
                  </a:lnTo>
                  <a:lnTo>
                    <a:pt x="489584" y="89534"/>
                  </a:lnTo>
                  <a:lnTo>
                    <a:pt x="487679" y="92709"/>
                  </a:lnTo>
                  <a:lnTo>
                    <a:pt x="486409" y="96520"/>
                  </a:lnTo>
                  <a:lnTo>
                    <a:pt x="485140" y="100329"/>
                  </a:lnTo>
                  <a:lnTo>
                    <a:pt x="485140" y="105409"/>
                  </a:lnTo>
                  <a:lnTo>
                    <a:pt x="485140" y="111125"/>
                  </a:lnTo>
                  <a:lnTo>
                    <a:pt x="486409" y="114934"/>
                  </a:lnTo>
                  <a:lnTo>
                    <a:pt x="488315" y="117475"/>
                  </a:lnTo>
                  <a:lnTo>
                    <a:pt x="490854" y="120650"/>
                  </a:lnTo>
                  <a:lnTo>
                    <a:pt x="494665" y="121920"/>
                  </a:lnTo>
                  <a:lnTo>
                    <a:pt x="499109" y="121920"/>
                  </a:lnTo>
                  <a:lnTo>
                    <a:pt x="502920" y="121920"/>
                  </a:lnTo>
                  <a:lnTo>
                    <a:pt x="502920" y="91439"/>
                  </a:lnTo>
                  <a:lnTo>
                    <a:pt x="500379" y="88900"/>
                  </a:lnTo>
                  <a:lnTo>
                    <a:pt x="497840" y="88264"/>
                  </a:lnTo>
                  <a:lnTo>
                    <a:pt x="495300" y="88264"/>
                  </a:lnTo>
                  <a:close/>
                </a:path>
                <a:path w="615315" h="173355">
                  <a:moveTo>
                    <a:pt x="209550" y="86359"/>
                  </a:moveTo>
                  <a:lnTo>
                    <a:pt x="206375" y="86359"/>
                  </a:lnTo>
                  <a:lnTo>
                    <a:pt x="203834" y="87629"/>
                  </a:lnTo>
                  <a:lnTo>
                    <a:pt x="201929" y="90804"/>
                  </a:lnTo>
                  <a:lnTo>
                    <a:pt x="200025" y="93345"/>
                  </a:lnTo>
                  <a:lnTo>
                    <a:pt x="199390" y="97154"/>
                  </a:lnTo>
                  <a:lnTo>
                    <a:pt x="199390" y="101600"/>
                  </a:lnTo>
                  <a:lnTo>
                    <a:pt x="199390" y="106045"/>
                  </a:lnTo>
                  <a:lnTo>
                    <a:pt x="200025" y="109854"/>
                  </a:lnTo>
                  <a:lnTo>
                    <a:pt x="201929" y="113029"/>
                  </a:lnTo>
                  <a:lnTo>
                    <a:pt x="203834" y="115570"/>
                  </a:lnTo>
                  <a:lnTo>
                    <a:pt x="206375" y="116839"/>
                  </a:lnTo>
                  <a:lnTo>
                    <a:pt x="209550" y="116839"/>
                  </a:lnTo>
                  <a:lnTo>
                    <a:pt x="212090" y="116839"/>
                  </a:lnTo>
                  <a:lnTo>
                    <a:pt x="214629" y="115570"/>
                  </a:lnTo>
                  <a:lnTo>
                    <a:pt x="217170" y="113029"/>
                  </a:lnTo>
                  <a:lnTo>
                    <a:pt x="219075" y="109854"/>
                  </a:lnTo>
                  <a:lnTo>
                    <a:pt x="219709" y="106045"/>
                  </a:lnTo>
                  <a:lnTo>
                    <a:pt x="219709" y="101600"/>
                  </a:lnTo>
                  <a:lnTo>
                    <a:pt x="219709" y="97154"/>
                  </a:lnTo>
                  <a:lnTo>
                    <a:pt x="219075" y="93345"/>
                  </a:lnTo>
                  <a:lnTo>
                    <a:pt x="217170" y="90804"/>
                  </a:lnTo>
                  <a:lnTo>
                    <a:pt x="214629" y="87629"/>
                  </a:lnTo>
                  <a:lnTo>
                    <a:pt x="212090" y="86359"/>
                  </a:lnTo>
                  <a:lnTo>
                    <a:pt x="209550" y="86359"/>
                  </a:lnTo>
                  <a:close/>
                </a:path>
                <a:path w="615315" h="173355">
                  <a:moveTo>
                    <a:pt x="0" y="36195"/>
                  </a:moveTo>
                  <a:lnTo>
                    <a:pt x="46354" y="36195"/>
                  </a:lnTo>
                  <a:lnTo>
                    <a:pt x="55879" y="71754"/>
                  </a:lnTo>
                  <a:lnTo>
                    <a:pt x="64770" y="36195"/>
                  </a:lnTo>
                  <a:lnTo>
                    <a:pt x="86995" y="36195"/>
                  </a:lnTo>
                  <a:lnTo>
                    <a:pt x="95884" y="71754"/>
                  </a:lnTo>
                  <a:lnTo>
                    <a:pt x="106045" y="36195"/>
                  </a:lnTo>
                  <a:lnTo>
                    <a:pt x="153670" y="36195"/>
                  </a:lnTo>
                  <a:lnTo>
                    <a:pt x="113029" y="170814"/>
                  </a:lnTo>
                  <a:lnTo>
                    <a:pt x="86995" y="170814"/>
                  </a:lnTo>
                  <a:lnTo>
                    <a:pt x="75565" y="133984"/>
                  </a:lnTo>
                  <a:lnTo>
                    <a:pt x="64770" y="170814"/>
                  </a:lnTo>
                  <a:lnTo>
                    <a:pt x="38734" y="170814"/>
                  </a:lnTo>
                  <a:lnTo>
                    <a:pt x="0" y="36195"/>
                  </a:lnTo>
                  <a:close/>
                </a:path>
                <a:path w="615315" h="173355">
                  <a:moveTo>
                    <a:pt x="346075" y="34925"/>
                  </a:moveTo>
                  <a:lnTo>
                    <a:pt x="352425" y="34925"/>
                  </a:lnTo>
                  <a:lnTo>
                    <a:pt x="358140" y="38100"/>
                  </a:lnTo>
                  <a:lnTo>
                    <a:pt x="361950" y="44450"/>
                  </a:lnTo>
                  <a:lnTo>
                    <a:pt x="366395" y="50164"/>
                  </a:lnTo>
                  <a:lnTo>
                    <a:pt x="368300" y="57784"/>
                  </a:lnTo>
                  <a:lnTo>
                    <a:pt x="368300" y="67309"/>
                  </a:lnTo>
                  <a:lnTo>
                    <a:pt x="368300" y="77470"/>
                  </a:lnTo>
                  <a:lnTo>
                    <a:pt x="366395" y="85089"/>
                  </a:lnTo>
                  <a:lnTo>
                    <a:pt x="361950" y="91439"/>
                  </a:lnTo>
                  <a:lnTo>
                    <a:pt x="358140" y="97154"/>
                  </a:lnTo>
                  <a:lnTo>
                    <a:pt x="353059" y="100329"/>
                  </a:lnTo>
                  <a:lnTo>
                    <a:pt x="346075" y="100329"/>
                  </a:lnTo>
                  <a:lnTo>
                    <a:pt x="339090" y="100329"/>
                  </a:lnTo>
                  <a:lnTo>
                    <a:pt x="332740" y="96520"/>
                  </a:lnTo>
                  <a:lnTo>
                    <a:pt x="327659" y="88264"/>
                  </a:lnTo>
                  <a:lnTo>
                    <a:pt x="324484" y="93345"/>
                  </a:lnTo>
                  <a:lnTo>
                    <a:pt x="321945" y="100329"/>
                  </a:lnTo>
                  <a:lnTo>
                    <a:pt x="320675" y="109220"/>
                  </a:lnTo>
                  <a:lnTo>
                    <a:pt x="320675" y="119379"/>
                  </a:lnTo>
                  <a:lnTo>
                    <a:pt x="320675" y="170814"/>
                  </a:lnTo>
                  <a:lnTo>
                    <a:pt x="273684" y="170814"/>
                  </a:lnTo>
                  <a:lnTo>
                    <a:pt x="273684" y="36195"/>
                  </a:lnTo>
                  <a:lnTo>
                    <a:pt x="320675" y="36195"/>
                  </a:lnTo>
                  <a:lnTo>
                    <a:pt x="320675" y="64770"/>
                  </a:lnTo>
                  <a:lnTo>
                    <a:pt x="323850" y="55245"/>
                  </a:lnTo>
                  <a:lnTo>
                    <a:pt x="327025" y="47625"/>
                  </a:lnTo>
                  <a:lnTo>
                    <a:pt x="331470" y="42545"/>
                  </a:lnTo>
                  <a:lnTo>
                    <a:pt x="335915" y="37464"/>
                  </a:lnTo>
                  <a:lnTo>
                    <a:pt x="340995" y="34925"/>
                  </a:lnTo>
                  <a:lnTo>
                    <a:pt x="346075" y="34925"/>
                  </a:lnTo>
                  <a:close/>
                </a:path>
                <a:path w="615315" h="173355">
                  <a:moveTo>
                    <a:pt x="209550" y="33654"/>
                  </a:moveTo>
                  <a:lnTo>
                    <a:pt x="216534" y="33654"/>
                  </a:lnTo>
                  <a:lnTo>
                    <a:pt x="222884" y="35559"/>
                  </a:lnTo>
                  <a:lnTo>
                    <a:pt x="252729" y="66675"/>
                  </a:lnTo>
                  <a:lnTo>
                    <a:pt x="259079" y="93345"/>
                  </a:lnTo>
                  <a:lnTo>
                    <a:pt x="259079" y="102870"/>
                  </a:lnTo>
                  <a:lnTo>
                    <a:pt x="259079" y="113029"/>
                  </a:lnTo>
                  <a:lnTo>
                    <a:pt x="245745" y="153034"/>
                  </a:lnTo>
                  <a:lnTo>
                    <a:pt x="209550" y="172720"/>
                  </a:lnTo>
                  <a:lnTo>
                    <a:pt x="202565" y="172084"/>
                  </a:lnTo>
                  <a:lnTo>
                    <a:pt x="168909" y="146684"/>
                  </a:lnTo>
                  <a:lnTo>
                    <a:pt x="159384" y="102870"/>
                  </a:lnTo>
                  <a:lnTo>
                    <a:pt x="160020" y="93345"/>
                  </a:lnTo>
                  <a:lnTo>
                    <a:pt x="173354" y="52704"/>
                  </a:lnTo>
                  <a:lnTo>
                    <a:pt x="183515" y="42545"/>
                  </a:lnTo>
                  <a:lnTo>
                    <a:pt x="189229" y="38100"/>
                  </a:lnTo>
                  <a:lnTo>
                    <a:pt x="195579" y="35559"/>
                  </a:lnTo>
                  <a:lnTo>
                    <a:pt x="202565" y="33654"/>
                  </a:lnTo>
                  <a:lnTo>
                    <a:pt x="209550" y="33654"/>
                  </a:lnTo>
                  <a:close/>
                </a:path>
                <a:path w="615315" h="173355">
                  <a:moveTo>
                    <a:pt x="502920" y="0"/>
                  </a:moveTo>
                  <a:lnTo>
                    <a:pt x="549909" y="0"/>
                  </a:lnTo>
                  <a:lnTo>
                    <a:pt x="549909" y="170814"/>
                  </a:lnTo>
                  <a:lnTo>
                    <a:pt x="494029" y="170814"/>
                  </a:lnTo>
                  <a:lnTo>
                    <a:pt x="485775" y="170179"/>
                  </a:lnTo>
                  <a:lnTo>
                    <a:pt x="449579" y="144145"/>
                  </a:lnTo>
                  <a:lnTo>
                    <a:pt x="440690" y="111125"/>
                  </a:lnTo>
                  <a:lnTo>
                    <a:pt x="440054" y="102234"/>
                  </a:lnTo>
                  <a:lnTo>
                    <a:pt x="440690" y="93345"/>
                  </a:lnTo>
                  <a:lnTo>
                    <a:pt x="441325" y="84454"/>
                  </a:lnTo>
                  <a:lnTo>
                    <a:pt x="443229" y="76200"/>
                  </a:lnTo>
                  <a:lnTo>
                    <a:pt x="468629" y="38100"/>
                  </a:lnTo>
                  <a:lnTo>
                    <a:pt x="476250" y="34925"/>
                  </a:lnTo>
                  <a:lnTo>
                    <a:pt x="485140" y="34925"/>
                  </a:lnTo>
                  <a:lnTo>
                    <a:pt x="488315" y="34925"/>
                  </a:lnTo>
                  <a:lnTo>
                    <a:pt x="492125" y="35559"/>
                  </a:lnTo>
                  <a:lnTo>
                    <a:pt x="495300" y="36829"/>
                  </a:lnTo>
                  <a:lnTo>
                    <a:pt x="499109" y="37464"/>
                  </a:lnTo>
                  <a:lnTo>
                    <a:pt x="501650" y="38734"/>
                  </a:lnTo>
                  <a:lnTo>
                    <a:pt x="502920" y="40004"/>
                  </a:lnTo>
                  <a:lnTo>
                    <a:pt x="502920" y="0"/>
                  </a:lnTo>
                  <a:close/>
                </a:path>
                <a:path w="615315" h="173355">
                  <a:moveTo>
                    <a:pt x="377190" y="0"/>
                  </a:moveTo>
                  <a:lnTo>
                    <a:pt x="424179" y="0"/>
                  </a:lnTo>
                  <a:lnTo>
                    <a:pt x="424179" y="170814"/>
                  </a:lnTo>
                  <a:lnTo>
                    <a:pt x="377190" y="170814"/>
                  </a:lnTo>
                  <a:lnTo>
                    <a:pt x="37719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40318" y="1836165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37144" y="2188590"/>
            <a:ext cx="229362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Arial"/>
                <a:cs typeface="Arial"/>
              </a:rPr>
              <a:t>Materials – reversable and irreversible processes.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7456" y="5307329"/>
            <a:ext cx="2423795" cy="13436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 School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focus this 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marL="299085" marR="299085" algn="ctr">
              <a:lnSpc>
                <a:spcPts val="3790"/>
              </a:lnSpc>
              <a:spcBef>
                <a:spcPts val="40"/>
              </a:spcBef>
            </a:pPr>
            <a:r>
              <a:rPr sz="3300" dirty="0">
                <a:latin typeface="Arial MT"/>
                <a:cs typeface="Arial MT"/>
              </a:rPr>
              <a:t>Play </a:t>
            </a:r>
            <a:r>
              <a:rPr sz="3300" spc="-20" dirty="0">
                <a:latin typeface="Arial MT"/>
                <a:cs typeface="Arial MT"/>
              </a:rPr>
              <a:t>Your Part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93465" y="4333874"/>
            <a:ext cx="3571875" cy="2999105"/>
          </a:xfrm>
          <a:prstGeom prst="rect">
            <a:avLst/>
          </a:prstGeom>
          <a:solidFill>
            <a:srgbClr val="F8F8F7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 algn="ctr">
              <a:lnSpc>
                <a:spcPts val="1220"/>
              </a:lnSpc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Geography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Welcome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Swiss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Air</a:t>
            </a:r>
            <a:endParaRPr sz="1200">
              <a:latin typeface="Arial"/>
              <a:cs typeface="Arial"/>
            </a:endParaRPr>
          </a:p>
          <a:p>
            <a:pPr marL="351155" marR="153670" indent="-228600">
              <a:lnSpc>
                <a:spcPct val="100800"/>
              </a:lnSpc>
              <a:spcBef>
                <a:spcPts val="10"/>
              </a:spcBef>
              <a:buFont typeface="Symbol"/>
              <a:buChar char=""/>
              <a:tabLst>
                <a:tab pos="351155" algn="l"/>
                <a:tab pos="35179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 locate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key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countries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capital </a:t>
            </a:r>
            <a:r>
              <a:rPr sz="1200" dirty="0">
                <a:latin typeface="Arial MT"/>
                <a:cs typeface="Arial MT"/>
              </a:rPr>
              <a:t>cities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Europe.</a:t>
            </a:r>
            <a:endParaRPr sz="1200">
              <a:latin typeface="Arial MT"/>
              <a:cs typeface="Arial MT"/>
            </a:endParaRPr>
          </a:p>
          <a:p>
            <a:pPr marL="351155" marR="195580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351155" algn="l"/>
                <a:tab pos="35179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some 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Europe’s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human </a:t>
            </a:r>
            <a:r>
              <a:rPr sz="1200" dirty="0">
                <a:latin typeface="Arial MT"/>
                <a:cs typeface="Arial MT"/>
              </a:rPr>
              <a:t>characteristics: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population,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trade,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landmarks.</a:t>
            </a:r>
            <a:endParaRPr sz="1200">
              <a:latin typeface="Arial MT"/>
              <a:cs typeface="Arial MT"/>
            </a:endParaRPr>
          </a:p>
          <a:p>
            <a:pPr marL="351155" marR="266700" indent="-228600">
              <a:lnSpc>
                <a:spcPct val="101299"/>
              </a:lnSpc>
              <a:spcBef>
                <a:spcPts val="114"/>
              </a:spcBef>
              <a:buFont typeface="Symbol"/>
              <a:buChar char=""/>
              <a:tabLst>
                <a:tab pos="351155" algn="l"/>
                <a:tab pos="35179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locate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Switzerland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identify </a:t>
            </a:r>
            <a:r>
              <a:rPr sz="1200" dirty="0">
                <a:latin typeface="Arial MT"/>
                <a:cs typeface="Arial MT"/>
              </a:rPr>
              <a:t>some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its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topographical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features.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(hills, </a:t>
            </a:r>
            <a:r>
              <a:rPr sz="1200" dirty="0">
                <a:latin typeface="Arial MT"/>
                <a:cs typeface="Arial MT"/>
              </a:rPr>
              <a:t>mountains,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rivers)</a:t>
            </a:r>
            <a:endParaRPr sz="1200">
              <a:latin typeface="Arial MT"/>
              <a:cs typeface="Arial MT"/>
            </a:endParaRPr>
          </a:p>
          <a:p>
            <a:pPr marL="351155" marR="678180" indent="-228600">
              <a:lnSpc>
                <a:spcPct val="100800"/>
              </a:lnSpc>
              <a:spcBef>
                <a:spcPts val="100"/>
              </a:spcBef>
              <a:buFont typeface="Symbol"/>
              <a:buChar char=""/>
              <a:tabLst>
                <a:tab pos="351155" algn="l"/>
                <a:tab pos="351790" algn="l"/>
              </a:tabLst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research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population,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trade</a:t>
            </a:r>
            <a:r>
              <a:rPr sz="1200" spc="-25" dirty="0">
                <a:latin typeface="Arial MT"/>
                <a:cs typeface="Arial MT"/>
              </a:rPr>
              <a:t> and </a:t>
            </a:r>
            <a:r>
              <a:rPr sz="1200" dirty="0">
                <a:latin typeface="Arial MT"/>
                <a:cs typeface="Arial MT"/>
              </a:rPr>
              <a:t>landmarks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10" dirty="0">
                <a:latin typeface="Arial MT"/>
                <a:cs typeface="Arial MT"/>
              </a:rPr>
              <a:t>Switzerland.</a:t>
            </a:r>
            <a:endParaRPr sz="1200">
              <a:latin typeface="Arial MT"/>
              <a:cs typeface="Arial MT"/>
            </a:endParaRPr>
          </a:p>
          <a:p>
            <a:pPr marL="351155" marR="460375" indent="-228600">
              <a:lnSpc>
                <a:spcPct val="101699"/>
              </a:lnSpc>
              <a:spcBef>
                <a:spcPts val="80"/>
              </a:spcBef>
              <a:buFont typeface="Symbol"/>
              <a:buChar char=""/>
              <a:tabLst>
                <a:tab pos="351155" algn="l"/>
                <a:tab pos="351790" algn="l"/>
              </a:tabLst>
            </a:pPr>
            <a:r>
              <a:rPr sz="1200" dirty="0">
                <a:latin typeface="Arial MT"/>
                <a:cs typeface="Arial MT"/>
              </a:rPr>
              <a:t>Understand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geographical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similarities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differences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Preston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Zurich.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DDBAE6CE-1B94-8C44-968C-75CCAF04268F}"/>
              </a:ext>
            </a:extLst>
          </p:cNvPr>
          <p:cNvSpPr txBox="1"/>
          <p:nvPr/>
        </p:nvSpPr>
        <p:spPr>
          <a:xfrm>
            <a:off x="7612379" y="2594048"/>
            <a:ext cx="2515662" cy="162736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13664">
              <a:lnSpc>
                <a:spcPts val="1380"/>
              </a:lnSpc>
              <a:spcBef>
                <a:spcPts val="195"/>
              </a:spcBef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Demonstrate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dissolving, </a:t>
            </a:r>
            <a:r>
              <a:rPr sz="1200" dirty="0">
                <a:latin typeface="Arial MT"/>
                <a:cs typeface="Arial MT"/>
              </a:rPr>
              <a:t>mixing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changes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are </a:t>
            </a:r>
            <a:r>
              <a:rPr sz="1200" dirty="0">
                <a:latin typeface="Arial MT"/>
                <a:cs typeface="Arial MT"/>
              </a:rPr>
              <a:t>reversible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changes</a:t>
            </a:r>
            <a:endParaRPr sz="1200" dirty="0">
              <a:latin typeface="Arial MT"/>
              <a:cs typeface="Arial MT"/>
            </a:endParaRPr>
          </a:p>
          <a:p>
            <a:pPr marL="12700" marR="5080">
              <a:lnSpc>
                <a:spcPct val="95900"/>
              </a:lnSpc>
              <a:spcBef>
                <a:spcPts val="35"/>
              </a:spcBef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Explain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some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changes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result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formation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new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materials,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kind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change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not </a:t>
            </a:r>
            <a:r>
              <a:rPr sz="1200" dirty="0">
                <a:latin typeface="Arial MT"/>
                <a:cs typeface="Arial MT"/>
              </a:rPr>
              <a:t>usually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reversible,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including </a:t>
            </a:r>
            <a:r>
              <a:rPr sz="1200" dirty="0">
                <a:latin typeface="Arial MT"/>
                <a:cs typeface="Arial MT"/>
              </a:rPr>
              <a:t>changes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associated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burning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action of acid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on </a:t>
            </a:r>
            <a:r>
              <a:rPr sz="1200" dirty="0">
                <a:latin typeface="Arial MT"/>
                <a:cs typeface="Arial MT"/>
              </a:rPr>
              <a:t>bicarbonate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soda.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14335</TotalTime>
  <Words>4018</Words>
  <Application>Microsoft Office PowerPoint</Application>
  <PresentationFormat>Custom</PresentationFormat>
  <Paragraphs>462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Symbol</vt:lpstr>
      <vt:lpstr>Tahoma</vt:lpstr>
      <vt:lpstr>Times New Roman</vt:lpstr>
      <vt:lpstr>Office Theme</vt:lpstr>
      <vt:lpstr>Year 5 Autumn 1</vt:lpstr>
      <vt:lpstr>Year 5 Autumn 1</vt:lpstr>
      <vt:lpstr>Year 5 Autumn 2</vt:lpstr>
      <vt:lpstr>Year 5 Autumn 2</vt:lpstr>
      <vt:lpstr>Year 5 Spring 1 </vt:lpstr>
      <vt:lpstr>Year 5 Spring 1 </vt:lpstr>
      <vt:lpstr>Year 5 Spring 2</vt:lpstr>
      <vt:lpstr>Year 5 Spring 2 </vt:lpstr>
      <vt:lpstr>Year 5 Summer 1 </vt:lpstr>
      <vt:lpstr>Year 5 Summer 1 </vt:lpstr>
      <vt:lpstr>Year 5 Summer 2 </vt:lpstr>
      <vt:lpstr>Year 5 Summer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Autumn 1</dc:title>
  <dc:creator>Lisa Mitchell</dc:creator>
  <cp:lastModifiedBy>A Metcalfe (BGL)</cp:lastModifiedBy>
  <cp:revision>12</cp:revision>
  <cp:lastPrinted>2024-11-21T09:02:37Z</cp:lastPrinted>
  <dcterms:created xsi:type="dcterms:W3CDTF">2023-10-04T12:07:44Z</dcterms:created>
  <dcterms:modified xsi:type="dcterms:W3CDTF">2026-01-07T17:42:42Z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2023-10-04T00:00:00Z</vt:filetime>
  </property>
  <property fmtid="{D5CDD505-2E9C-101B-9397-08002B2CF9AE}" pid="5" name="Producer">
    <vt:lpwstr>Microsoft® Word 2019</vt:lpwstr>
  </property>
</Properties>
</file>