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28502"/>
              </p:ext>
            </p:extLst>
          </p:nvPr>
        </p:nvGraphicFramePr>
        <p:xfrm>
          <a:off x="908649" y="1354403"/>
          <a:ext cx="16459199" cy="845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2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235147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36297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12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19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26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slime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while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ride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hide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shine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endParaRPr kumimoji="0" lang="en-GB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cone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rope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phone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bone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rgbClr val="FF0000"/>
                          </a:solidFill>
                          <a:effectLst/>
                        </a:rPr>
                        <a:t>should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cube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tube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prune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huge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June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flute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12059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 _ 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 a while crocodile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kern="100" dirty="0">
                          <a:solidFill>
                            <a:schemeClr val="tx1"/>
                          </a:solidFill>
                          <a:effectLst/>
                        </a:rPr>
                        <a:t>o _ e</a:t>
                      </a:r>
                    </a:p>
                    <a:p>
                      <a:pPr algn="ctr"/>
                      <a:endParaRPr lang="en-GB" sz="2400" b="1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2400" b="1" u="none" kern="100" dirty="0">
                          <a:solidFill>
                            <a:schemeClr val="tx1"/>
                          </a:solidFill>
                          <a:effectLst/>
                        </a:rPr>
                        <a:t>Phone home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_ 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Huge cube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09138"/>
                  </a:ext>
                </a:extLst>
              </a:tr>
              <a:tr h="353168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Week 4- WB 2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 February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5- WB 9</a:t>
                      </a:r>
                      <a:r>
                        <a:rPr kumimoji="0" lang="en-GB" sz="2400" b="1" i="0" u="none" strike="noStrike" kern="1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February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29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fright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tried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five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toe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hope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</a:rPr>
                        <a:t>cute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rgbClr val="FF0000"/>
                          </a:solidFill>
                          <a:effectLst/>
                        </a:rPr>
                        <a:t>when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happy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baby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funny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 tiny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 lucky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 jelly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              would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  <a:tr h="1270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consolidation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 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Silly happy puppy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470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6761672" y="180436"/>
            <a:ext cx="4753154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   </a:t>
            </a:r>
            <a:r>
              <a:rPr lang="en-US" sz="2800" b="1" dirty="0"/>
              <a:t>Year 1 Spellings – Spring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6664372" y="-40785"/>
            <a:ext cx="1570852" cy="1436632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114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K Lucas (BGL)</cp:lastModifiedBy>
  <cp:revision>206</cp:revision>
  <dcterms:created xsi:type="dcterms:W3CDTF">2006-08-16T00:00:00Z</dcterms:created>
  <dcterms:modified xsi:type="dcterms:W3CDTF">2026-01-07T20:30:39Z</dcterms:modified>
  <dc:identifier>DAFmcvI06KM</dc:identifier>
</cp:coreProperties>
</file>