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48" autoAdjust="0"/>
    <p:restoredTop sz="94650" autoAdjust="0"/>
  </p:normalViewPr>
  <p:slideViewPr>
    <p:cSldViewPr>
      <p:cViewPr>
        <p:scale>
          <a:sx n="59" d="100"/>
          <a:sy n="59" d="100"/>
        </p:scale>
        <p:origin x="2376" y="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11034"/>
              </p:ext>
            </p:extLst>
          </p:nvPr>
        </p:nvGraphicFramePr>
        <p:xfrm>
          <a:off x="914399" y="1384804"/>
          <a:ext cx="16459201" cy="7803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inactive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incorrect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insane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independent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invalid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income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invest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involve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invisible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inexpensive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intend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incomplete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immature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immortal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impossible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impatient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imperfect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implant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impolite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immigrate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immaterial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immeasurable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illegal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Illegible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Illogical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Illiterate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Irregular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Irrelevant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Irresponsible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Irreconciled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Irrational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Irrespective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September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6th October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13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October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Subdivide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Subheading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Submarine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Submerge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Subconscious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Subtle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Supermarket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Superman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Superstar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Supernatural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superhero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interact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intercity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international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interrelated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interval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intercept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interrupt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interview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intergalactic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interface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interfere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antiseptic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anticlockwise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antisocial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anti-climax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antidote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anticipate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autobiography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autograph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automate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autonomy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autopilot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automatically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733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4 Spellings- Autumn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14AB-CD79-E247-676E-110EEE60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4EAC6F-C3CF-F7DB-89CD-8049C629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52C629A1-B3EC-1D9E-F57A-FC1B238370F3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222C04-9108-2A75-569B-4E74B725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44947"/>
              </p:ext>
            </p:extLst>
          </p:nvPr>
        </p:nvGraphicFramePr>
        <p:xfrm>
          <a:off x="914399" y="1714500"/>
          <a:ext cx="16459201" cy="8153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10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17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angrily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badly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cruelly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funnily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grumpily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happily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7. loudly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noisily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quietly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silently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shyly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well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after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again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before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early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lately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now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often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recently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soon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today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tomorrow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yesterday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above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below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up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down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around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nearby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back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forwards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backwards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everywhere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24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November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1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December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8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December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information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adoration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3. sensation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preparation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admiration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creation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decoration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duration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donation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coronation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animation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conversation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actual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believe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build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busy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continue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guard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important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interest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extreme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complete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naughty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special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natural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strength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perhaps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potatoes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strange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important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pressure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separate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654D5A-A01E-35AE-5799-DE0220EFE243}"/>
              </a:ext>
            </a:extLst>
          </p:cNvPr>
          <p:cNvSpPr txBox="1"/>
          <p:nvPr/>
        </p:nvSpPr>
        <p:spPr>
          <a:xfrm>
            <a:off x="1219200" y="266700"/>
            <a:ext cx="381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4 Spellings- Autumn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E323583-4166-A167-9D7D-6AB533477181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7F5A-D2EF-EE37-4C01-E4475CE7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C0C25E-4773-8D95-E975-9303EAB4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1C31BFF-E140-E611-CDC8-41DADE85A20D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7A2BC9-F7B8-EC4C-B245-548FFCD8A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27946"/>
              </p:ext>
            </p:extLst>
          </p:nvPr>
        </p:nvGraphicFramePr>
        <p:xfrm>
          <a:off x="914399" y="1384805"/>
          <a:ext cx="16459201" cy="748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269842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19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3831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measure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treasure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pleasure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enclosure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leisure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composure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closure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disclosure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creature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furniture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picture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nature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adventure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future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capture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feature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stature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puncture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fracture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division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invasion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confusion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decision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collision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television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expansion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extension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comprehension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tension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occasion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explosion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January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February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February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8389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expression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discussion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confession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permission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admission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possession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mission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obsession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procession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profession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impression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invention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injection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action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hesitation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completion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position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abbreviation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acceleration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creation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punctuation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fiction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musician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electrician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magician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politician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mathematician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optician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beautician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physician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tactician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technician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30EA6-A567-12C8-7638-6448DC8672BA}"/>
              </a:ext>
            </a:extLst>
          </p:cNvPr>
          <p:cNvSpPr txBox="1"/>
          <p:nvPr/>
        </p:nvSpPr>
        <p:spPr>
          <a:xfrm>
            <a:off x="1219200" y="266700"/>
            <a:ext cx="3657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4 Spellings- Spring 1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EF5274-4BBF-9F81-7599-2555B1553C1A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1CF6-ACD4-CB63-2869-A2D758EE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EB0AAB-D79F-875E-5584-DE1F6D6A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2BE916B-93A8-6B91-CB7A-6AD537F4C394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05F525-34C5-5F1D-DCB7-61D8A62B4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41680"/>
              </p:ext>
            </p:extLst>
          </p:nvPr>
        </p:nvGraphicFramePr>
        <p:xfrm>
          <a:off x="914399" y="1384804"/>
          <a:ext cx="16459201" cy="8077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23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February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March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March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435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poisonous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dangerous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mountainous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hazardous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joyous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tremendous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enormous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jealous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obvious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hideous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spontaneous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serious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curious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gorgeous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courteous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humorous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glamorous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3. vigorous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 odorous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5. rigorous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16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March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March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Optional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various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envious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furious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glorious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mysterious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serious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obvious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curious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gracious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spacious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1.courageous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outrageous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advantageous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famous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continuous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adventurous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nervous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poisonous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dangerous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mountainous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tremendous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enormous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jealous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humorous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glamorous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vigorous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serious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obvious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curious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courageous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outrageous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hideous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F3A4E8-836A-E825-2C1D-98BE115CD4B8}"/>
              </a:ext>
            </a:extLst>
          </p:cNvPr>
          <p:cNvSpPr txBox="1"/>
          <p:nvPr/>
        </p:nvSpPr>
        <p:spPr>
          <a:xfrm>
            <a:off x="1219200" y="266700"/>
            <a:ext cx="381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4 Spellings- Spring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50FFF70-733C-32DB-FF77-5F9293A2F92F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FD4A-914F-6703-7402-32A42D482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501720-0F10-D1ED-47F4-6DD82CA0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64CD9AAF-2840-FB28-5A47-415BA4A1638E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8ABDE9-2E93-461E-B86E-249C97AB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81272"/>
              </p:ext>
            </p:extLst>
          </p:nvPr>
        </p:nvGraphicFramePr>
        <p:xfrm>
          <a:off x="914399" y="1384804"/>
          <a:ext cx="16459201" cy="7955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13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20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27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1.girls'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boys’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babies’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children’s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men’s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mice’s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women’s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parents’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teachers’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dogs’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people’s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students’ </a:t>
                      </a:r>
                    </a:p>
                    <a:p>
                      <a:pPr algn="l"/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1.library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ordinary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February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dictionary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necessary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secretary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voluntary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stationary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primary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secondary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temporary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commentary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1.particular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peculiar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popular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calendar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grammar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year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solar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dollar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cellar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bursar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guitar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nuclear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WB 4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Week 5 – WB 11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Week 6 – WB 18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1.remember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believer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answer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consider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shoulder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after (year 2)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computer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character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other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never</a:t>
                      </a:r>
                      <a:b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paper </a:t>
                      </a:r>
                    </a:p>
                    <a:p>
                      <a:pPr algn="l"/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ever </a:t>
                      </a:r>
                    </a:p>
                    <a:p>
                      <a:pPr algn="l"/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universe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union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unicycle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unison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unit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bicycle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biannual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biweekly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tricycle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triangle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triathlon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quadbike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quadrilateral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pentagon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pentagram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hexagon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hexagram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octagon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octopus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octet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decagon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decathlon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decade 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76F46A-C91B-035C-6827-9FBB39B8FF5E}"/>
              </a:ext>
            </a:extLst>
          </p:cNvPr>
          <p:cNvSpPr txBox="1"/>
          <p:nvPr/>
        </p:nvSpPr>
        <p:spPr>
          <a:xfrm>
            <a:off x="1219200" y="266700"/>
            <a:ext cx="4267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Year 4 Spellings- Summer 1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4C27E4-F558-3D65-E632-678BF9D5718E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0D154-7595-2169-F767-A74DFBA6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7B28FB-D884-2781-8DF5-CD728F65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7FA4F29-8552-1874-A55B-843581546B89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4830B-A429-366C-D81B-E877D535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25268"/>
              </p:ext>
            </p:extLst>
          </p:nvPr>
        </p:nvGraphicFramePr>
        <p:xfrm>
          <a:off x="914399" y="1384804"/>
          <a:ext cx="16459201" cy="7803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 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1.acrobat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acronym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Acropolis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accurate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acupuncture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acute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acuity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aeronaut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aerospace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aerobics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aerofoil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anniversary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annual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annually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aqueduct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aquarium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aquatics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astronaut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astronomer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astrophysics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astrologer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1.bicycle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biped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binoculars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bias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bicentennial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biennial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biweekly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bilingual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biology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biography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biosphere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biodiversity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June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13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certificate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certain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ascertain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certitude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chronography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chronic</a:t>
                      </a:r>
                      <a:b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chronological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chronicle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circle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circuit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circadian 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circa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co-author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co-exist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co-operate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co-ordinate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co-locate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co-pilot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coincidental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cohesive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co-worker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corpse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corporation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corporal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demography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demonstrate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epidemic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democracy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demagogue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dentist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trident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dentures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diagonal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diameter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diagram </a:t>
                      </a:r>
                      <a:endParaRPr lang="en-GB" sz="1800" dirty="0">
                        <a:effectLst/>
                        <a:latin typeface="+mn-lt"/>
                      </a:endParaRP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B5D4EC-2B8F-4AC3-F3D2-11E71A678A42}"/>
              </a:ext>
            </a:extLst>
          </p:cNvPr>
          <p:cNvSpPr txBox="1"/>
          <p:nvPr/>
        </p:nvSpPr>
        <p:spPr>
          <a:xfrm>
            <a:off x="1219200" y="266700"/>
            <a:ext cx="3962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4 Spellings- Summer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1ABF88A-BE28-F4D2-488C-0E6F00612752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13159</TotalTime>
  <Words>1498</Words>
  <Application>Microsoft Macintosh PowerPoint</Application>
  <PresentationFormat>Custom</PresentationFormat>
  <Paragraphs>299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Tasnim Islam</cp:lastModifiedBy>
  <cp:revision>83</cp:revision>
  <cp:lastPrinted>2024-10-31T12:11:36Z</cp:lastPrinted>
  <dcterms:created xsi:type="dcterms:W3CDTF">2006-08-16T00:00:00Z</dcterms:created>
  <dcterms:modified xsi:type="dcterms:W3CDTF">2025-07-26T09:11:19Z</dcterms:modified>
  <dc:identifier>DAFmcvI06KM</dc:identifier>
</cp:coreProperties>
</file>