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7" autoAdjust="0"/>
  </p:normalViewPr>
  <p:slideViewPr>
    <p:cSldViewPr>
      <p:cViewPr varScale="1">
        <p:scale>
          <a:sx n="43" d="100"/>
          <a:sy n="43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7FE2A-FD38-41E8-A8EF-195ED6C9BF1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7143-EF71-4BE9-9622-4D2D00225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0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25908E6A-FC4A-45FF-A413-C086390C3ACB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D67F0B-5457-8A6A-7CDC-A756AC27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54051"/>
              </p:ext>
            </p:extLst>
          </p:nvPr>
        </p:nvGraphicFramePr>
        <p:xfrm>
          <a:off x="914399" y="739351"/>
          <a:ext cx="16459201" cy="6179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476694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8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June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15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June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22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June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dream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each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read (present tense)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breathe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head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read (past tense)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instead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breath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earth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heard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learn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early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solve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solution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solver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dissolve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insoluble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resolute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resolutions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resolve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absolute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solvent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decade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decagon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decathlon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century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centimetre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centigrade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millipede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millimetre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million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microscope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micrometre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micro-organism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29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June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6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July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6 </a:t>
                      </a: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-  WB 13</a:t>
                      </a:r>
                      <a:r>
                        <a:rPr lang="en-GB" sz="2000" b="1" kern="10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 July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95669">
                <a:tc>
                  <a:txBody>
                    <a:bodyPr/>
                    <a:lstStyle/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when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before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after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while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so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because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than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since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once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until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which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rather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1. above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2. around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3. before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4. below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5. after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6. during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7. from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8. in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9. than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10. on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11. over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12. under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 1. berry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2. bury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3. busy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4. early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5. February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6. history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7. library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8. naughty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9. ordinary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10. probably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11. forty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12. category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C94CCA-CB3C-CD9F-373F-4ABAC2D3A6F8}"/>
              </a:ext>
            </a:extLst>
          </p:cNvPr>
          <p:cNvSpPr txBox="1"/>
          <p:nvPr/>
        </p:nvSpPr>
        <p:spPr>
          <a:xfrm>
            <a:off x="1219200" y="266700"/>
            <a:ext cx="3200400" cy="40011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Year 3 Spellings- Summer 2</a:t>
            </a:r>
          </a:p>
        </p:txBody>
      </p:sp>
      <p:sp>
        <p:nvSpPr>
          <p:cNvPr id="7" name="Freeform 7"/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13145</TotalTime>
  <Words>258</Words>
  <Application>Microsoft Office PowerPoint</Application>
  <PresentationFormat>Custom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Mitchell</dc:creator>
  <cp:lastModifiedBy>S Macdonald (BGL)</cp:lastModifiedBy>
  <cp:revision>89</cp:revision>
  <cp:lastPrinted>2024-10-31T12:11:36Z</cp:lastPrinted>
  <dcterms:created xsi:type="dcterms:W3CDTF">2006-08-16T00:00:00Z</dcterms:created>
  <dcterms:modified xsi:type="dcterms:W3CDTF">2025-09-02T13:51:21Z</dcterms:modified>
  <dc:identifier>DAFmcvI06KM</dc:identifier>
</cp:coreProperties>
</file>