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43" d="100"/>
          <a:sy n="43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06495"/>
              </p:ext>
            </p:extLst>
          </p:nvPr>
        </p:nvGraphicFramePr>
        <p:xfrm>
          <a:off x="914399" y="739351"/>
          <a:ext cx="16459201" cy="639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76694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13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20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27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enough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though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although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thought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through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rough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cough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sought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bought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tough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January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February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March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April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June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July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August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September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October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November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December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Monday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Tuesday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Wednesday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Thursday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Friday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Saturday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Sunday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Week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Summer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Winter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Spring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Autumn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4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11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6 – WB 18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May 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second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minute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hour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day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month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week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year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date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early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late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time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often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calendar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1. answer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question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purpose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therefore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experiment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heart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history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fruit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9. earth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10. island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11. material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12. science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1. place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</a:endParaRP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2. position 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3. forward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4. backward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5. length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6. increase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7. decrease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8. weight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9. quarter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10. half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11. whole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12. opposite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200400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Year 3 Spellings- Summer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13136</TotalTime>
  <Words>252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S Macdonald (BGL)</cp:lastModifiedBy>
  <cp:revision>87</cp:revision>
  <cp:lastPrinted>2024-10-31T12:11:36Z</cp:lastPrinted>
  <dcterms:created xsi:type="dcterms:W3CDTF">2006-08-16T00:00:00Z</dcterms:created>
  <dcterms:modified xsi:type="dcterms:W3CDTF">2025-09-02T13:42:08Z</dcterms:modified>
  <dc:identifier>DAFmcvI06KM</dc:identifier>
</cp:coreProperties>
</file>