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43" d="100"/>
          <a:sy n="43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FE2A-FD38-41E8-A8EF-195ED6C9BF1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7143-EF71-4BE9-9622-4D2D00225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10973"/>
              </p:ext>
            </p:extLst>
          </p:nvPr>
        </p:nvGraphicFramePr>
        <p:xfrm>
          <a:off x="914399" y="933510"/>
          <a:ext cx="16459201" cy="6179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476694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19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disappoint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disagree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disobey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disappear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disbelieve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discover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disease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distrust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disable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disrepair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discount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disrespectful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misbehave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mislead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misspell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misjudge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misfortune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misinform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misconduct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mistake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mistreat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misuse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misplace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misprint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redo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refresh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return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reappear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redecorate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rebuild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reposition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reject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reduce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reflect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rearrange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revert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Jan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2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Feb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</a:t>
                      </a: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– 9</a:t>
                      </a:r>
                      <a:r>
                        <a:rPr lang="en-GB" sz="2000" b="1" kern="1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 Feb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gardening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gardener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limiting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limited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limitation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happening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forgetting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forgotten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beginning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beginner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prefer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Preferred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1. arrive 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2. </a:t>
                      </a:r>
                      <a:r>
                        <a:rPr lang="fr-FR" sz="1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decide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</a:endParaRP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3. </a:t>
                      </a:r>
                      <a:r>
                        <a:rPr lang="fr-FR" sz="1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describe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</a:endParaRP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4. guide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5. surprise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6. </a:t>
                      </a:r>
                      <a:r>
                        <a:rPr lang="fr-FR" sz="1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favourite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</a:endParaRP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7. imagine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8. promise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 1. knock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2. know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3. knee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4. knowledge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5. knowledgeable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6. knew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7. knife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8. gnat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9. gnaw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10. sign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11. gnome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12. design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1219200" y="266700"/>
            <a:ext cx="3200400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Year 3 Spellings- Spring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13115</TotalTime>
  <Words>246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S Macdonald (BGL)</cp:lastModifiedBy>
  <cp:revision>82</cp:revision>
  <cp:lastPrinted>2024-10-31T12:11:36Z</cp:lastPrinted>
  <dcterms:created xsi:type="dcterms:W3CDTF">2006-08-16T00:00:00Z</dcterms:created>
  <dcterms:modified xsi:type="dcterms:W3CDTF">2025-09-02T13:30:46Z</dcterms:modified>
  <dc:identifier>DAFmcvI06KM</dc:identifier>
</cp:coreProperties>
</file>