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Geraghty" userId="720d16a2-8d19-4003-a92c-ba09119615f1" providerId="ADAL" clId="{1E63BA5A-E71C-41E3-BD24-798A67E6AD37}"/>
    <pc:docChg chg="custSel modSld">
      <pc:chgData name="Emily Geraghty" userId="720d16a2-8d19-4003-a92c-ba09119615f1" providerId="ADAL" clId="{1E63BA5A-E71C-41E3-BD24-798A67E6AD37}" dt="2026-10-09T13:42:30.666" v="34" actId="478"/>
      <pc:docMkLst>
        <pc:docMk/>
      </pc:docMkLst>
      <pc:sldChg chg="delSp modSp mod">
        <pc:chgData name="Emily Geraghty" userId="720d16a2-8d19-4003-a92c-ba09119615f1" providerId="ADAL" clId="{1E63BA5A-E71C-41E3-BD24-798A67E6AD37}" dt="2026-10-09T13:41:35.147" v="11" actId="478"/>
        <pc:sldMkLst>
          <pc:docMk/>
          <pc:sldMk cId="1766296472" sldId="256"/>
        </pc:sldMkLst>
        <pc:spChg chg="del mod">
          <ac:chgData name="Emily Geraghty" userId="720d16a2-8d19-4003-a92c-ba09119615f1" providerId="ADAL" clId="{1E63BA5A-E71C-41E3-BD24-798A67E6AD37}" dt="2026-10-09T13:41:06.171" v="4" actId="478"/>
          <ac:spMkLst>
            <pc:docMk/>
            <pc:sldMk cId="1766296472" sldId="256"/>
            <ac:spMk id="13" creationId="{B18A179E-7C0B-248E-9707-0639D79D7DA4}"/>
          </ac:spMkLst>
        </pc:spChg>
        <pc:spChg chg="del">
          <ac:chgData name="Emily Geraghty" userId="720d16a2-8d19-4003-a92c-ba09119615f1" providerId="ADAL" clId="{1E63BA5A-E71C-41E3-BD24-798A67E6AD37}" dt="2026-10-09T13:41:35.147" v="11" actId="478"/>
          <ac:spMkLst>
            <pc:docMk/>
            <pc:sldMk cId="1766296472" sldId="256"/>
            <ac:spMk id="14" creationId="{339E2307-B6EF-B452-1B3D-79B1E038CECC}"/>
          </ac:spMkLst>
        </pc:spChg>
        <pc:spChg chg="del mod">
          <ac:chgData name="Emily Geraghty" userId="720d16a2-8d19-4003-a92c-ba09119615f1" providerId="ADAL" clId="{1E63BA5A-E71C-41E3-BD24-798A67E6AD37}" dt="2026-10-09T13:41:13.874" v="6" actId="478"/>
          <ac:spMkLst>
            <pc:docMk/>
            <pc:sldMk cId="1766296472" sldId="256"/>
            <ac:spMk id="15" creationId="{D7154359-35C2-D5C2-0D97-4429DB8165A1}"/>
          </ac:spMkLst>
        </pc:spChg>
        <pc:spChg chg="del">
          <ac:chgData name="Emily Geraghty" userId="720d16a2-8d19-4003-a92c-ba09119615f1" providerId="ADAL" clId="{1E63BA5A-E71C-41E3-BD24-798A67E6AD37}" dt="2026-10-09T13:41:30.698" v="9" actId="478"/>
          <ac:spMkLst>
            <pc:docMk/>
            <pc:sldMk cId="1766296472" sldId="256"/>
            <ac:spMk id="17" creationId="{3007EC52-56B6-E55F-067C-FBFB686D5201}"/>
          </ac:spMkLst>
        </pc:spChg>
        <pc:picChg chg="del">
          <ac:chgData name="Emily Geraghty" userId="720d16a2-8d19-4003-a92c-ba09119615f1" providerId="ADAL" clId="{1E63BA5A-E71C-41E3-BD24-798A67E6AD37}" dt="2026-10-09T13:40:58.852" v="2" actId="478"/>
          <ac:picMkLst>
            <pc:docMk/>
            <pc:sldMk cId="1766296472" sldId="256"/>
            <ac:picMk id="5" creationId="{765EB91A-DB36-D6E0-3D47-CBA1865047EB}"/>
          </ac:picMkLst>
        </pc:picChg>
        <pc:picChg chg="del">
          <ac:chgData name="Emily Geraghty" userId="720d16a2-8d19-4003-a92c-ba09119615f1" providerId="ADAL" clId="{1E63BA5A-E71C-41E3-BD24-798A67E6AD37}" dt="2026-10-09T13:40:55.988" v="0" actId="478"/>
          <ac:picMkLst>
            <pc:docMk/>
            <pc:sldMk cId="1766296472" sldId="256"/>
            <ac:picMk id="7" creationId="{687087FB-14C2-9DC7-CAB6-BE60C218F3C0}"/>
          </ac:picMkLst>
        </pc:picChg>
        <pc:picChg chg="del">
          <ac:chgData name="Emily Geraghty" userId="720d16a2-8d19-4003-a92c-ba09119615f1" providerId="ADAL" clId="{1E63BA5A-E71C-41E3-BD24-798A67E6AD37}" dt="2026-10-09T13:41:18.528" v="7" actId="478"/>
          <ac:picMkLst>
            <pc:docMk/>
            <pc:sldMk cId="1766296472" sldId="256"/>
            <ac:picMk id="9" creationId="{0D547EF8-28A9-6C83-706E-495BEF4F0A02}"/>
          </ac:picMkLst>
        </pc:picChg>
        <pc:picChg chg="del">
          <ac:chgData name="Emily Geraghty" userId="720d16a2-8d19-4003-a92c-ba09119615f1" providerId="ADAL" clId="{1E63BA5A-E71C-41E3-BD24-798A67E6AD37}" dt="2026-10-09T13:41:29.133" v="8" actId="478"/>
          <ac:picMkLst>
            <pc:docMk/>
            <pc:sldMk cId="1766296472" sldId="256"/>
            <ac:picMk id="10" creationId="{746419EC-70ED-1308-10C7-7B10EFB6D083}"/>
          </ac:picMkLst>
        </pc:picChg>
        <pc:picChg chg="del">
          <ac:chgData name="Emily Geraghty" userId="720d16a2-8d19-4003-a92c-ba09119615f1" providerId="ADAL" clId="{1E63BA5A-E71C-41E3-BD24-798A67E6AD37}" dt="2026-10-09T13:41:31.269" v="10" actId="478"/>
          <ac:picMkLst>
            <pc:docMk/>
            <pc:sldMk cId="1766296472" sldId="256"/>
            <ac:picMk id="12" creationId="{C05C923B-C97F-452A-8671-6E8CC5E4E024}"/>
          </ac:picMkLst>
        </pc:picChg>
        <pc:picChg chg="del">
          <ac:chgData name="Emily Geraghty" userId="720d16a2-8d19-4003-a92c-ba09119615f1" providerId="ADAL" clId="{1E63BA5A-E71C-41E3-BD24-798A67E6AD37}" dt="2026-10-09T13:40:57.762" v="1" actId="478"/>
          <ac:picMkLst>
            <pc:docMk/>
            <pc:sldMk cId="1766296472" sldId="256"/>
            <ac:picMk id="19" creationId="{E938517B-0AC8-1B34-F17B-8977DE3DC495}"/>
          </ac:picMkLst>
        </pc:picChg>
      </pc:sldChg>
      <pc:sldChg chg="delSp mod">
        <pc:chgData name="Emily Geraghty" userId="720d16a2-8d19-4003-a92c-ba09119615f1" providerId="ADAL" clId="{1E63BA5A-E71C-41E3-BD24-798A67E6AD37}" dt="2026-10-09T13:42:00.995" v="27" actId="478"/>
        <pc:sldMkLst>
          <pc:docMk/>
          <pc:sldMk cId="3834852755" sldId="257"/>
        </pc:sldMkLst>
        <pc:spChg chg="del">
          <ac:chgData name="Emily Geraghty" userId="720d16a2-8d19-4003-a92c-ba09119615f1" providerId="ADAL" clId="{1E63BA5A-E71C-41E3-BD24-798A67E6AD37}" dt="2026-10-09T13:41:53.699" v="21" actId="478"/>
          <ac:spMkLst>
            <pc:docMk/>
            <pc:sldMk cId="3834852755" sldId="257"/>
            <ac:spMk id="12" creationId="{9283D893-78FD-99D8-68EC-2249FFD1E5F4}"/>
          </ac:spMkLst>
        </pc:spChg>
        <pc:spChg chg="del">
          <ac:chgData name="Emily Geraghty" userId="720d16a2-8d19-4003-a92c-ba09119615f1" providerId="ADAL" clId="{1E63BA5A-E71C-41E3-BD24-798A67E6AD37}" dt="2026-10-09T13:42:00.995" v="27" actId="478"/>
          <ac:spMkLst>
            <pc:docMk/>
            <pc:sldMk cId="3834852755" sldId="257"/>
            <ac:spMk id="14" creationId="{283CEACB-8DB4-BE8B-D7FD-B4C1C1728101}"/>
          </ac:spMkLst>
        </pc:spChg>
        <pc:spChg chg="del">
          <ac:chgData name="Emily Geraghty" userId="720d16a2-8d19-4003-a92c-ba09119615f1" providerId="ADAL" clId="{1E63BA5A-E71C-41E3-BD24-798A67E6AD37}" dt="2026-10-09T13:41:58.452" v="25" actId="478"/>
          <ac:spMkLst>
            <pc:docMk/>
            <pc:sldMk cId="3834852755" sldId="257"/>
            <ac:spMk id="19" creationId="{07BFE954-F72D-324A-7921-73A97FA64FC1}"/>
          </ac:spMkLst>
        </pc:spChg>
        <pc:picChg chg="del">
          <ac:chgData name="Emily Geraghty" userId="720d16a2-8d19-4003-a92c-ba09119615f1" providerId="ADAL" clId="{1E63BA5A-E71C-41E3-BD24-798A67E6AD37}" dt="2026-10-09T13:41:54.715" v="22" actId="478"/>
          <ac:picMkLst>
            <pc:docMk/>
            <pc:sldMk cId="3834852755" sldId="257"/>
            <ac:picMk id="6" creationId="{1AF79DC8-FA16-DB81-E018-9FC67189FA62}"/>
          </ac:picMkLst>
        </pc:picChg>
        <pc:picChg chg="del">
          <ac:chgData name="Emily Geraghty" userId="720d16a2-8d19-4003-a92c-ba09119615f1" providerId="ADAL" clId="{1E63BA5A-E71C-41E3-BD24-798A67E6AD37}" dt="2026-10-09T13:41:52.219" v="20" actId="478"/>
          <ac:picMkLst>
            <pc:docMk/>
            <pc:sldMk cId="3834852755" sldId="257"/>
            <ac:picMk id="8" creationId="{FDC03C1C-7A9C-2930-D46B-DD604645DCC0}"/>
          </ac:picMkLst>
        </pc:picChg>
        <pc:picChg chg="del">
          <ac:chgData name="Emily Geraghty" userId="720d16a2-8d19-4003-a92c-ba09119615f1" providerId="ADAL" clId="{1E63BA5A-E71C-41E3-BD24-798A67E6AD37}" dt="2026-10-09T13:41:59.376" v="26" actId="478"/>
          <ac:picMkLst>
            <pc:docMk/>
            <pc:sldMk cId="3834852755" sldId="257"/>
            <ac:picMk id="10" creationId="{971E0C86-6894-35DF-6FAD-C15BCF4DEAFE}"/>
          </ac:picMkLst>
        </pc:picChg>
        <pc:picChg chg="del">
          <ac:chgData name="Emily Geraghty" userId="720d16a2-8d19-4003-a92c-ba09119615f1" providerId="ADAL" clId="{1E63BA5A-E71C-41E3-BD24-798A67E6AD37}" dt="2026-10-09T13:41:56.517" v="24" actId="478"/>
          <ac:picMkLst>
            <pc:docMk/>
            <pc:sldMk cId="3834852755" sldId="257"/>
            <ac:picMk id="16" creationId="{019C22F9-1B54-2814-670C-40894814A971}"/>
          </ac:picMkLst>
        </pc:picChg>
        <pc:picChg chg="del">
          <ac:chgData name="Emily Geraghty" userId="720d16a2-8d19-4003-a92c-ba09119615f1" providerId="ADAL" clId="{1E63BA5A-E71C-41E3-BD24-798A67E6AD37}" dt="2026-10-09T13:41:55.712" v="23" actId="478"/>
          <ac:picMkLst>
            <pc:docMk/>
            <pc:sldMk cId="3834852755" sldId="257"/>
            <ac:picMk id="18" creationId="{4B3CC8CE-AFB8-E8E6-D274-74A28C665EC2}"/>
          </ac:picMkLst>
        </pc:picChg>
      </pc:sldChg>
      <pc:sldChg chg="delSp mod">
        <pc:chgData name="Emily Geraghty" userId="720d16a2-8d19-4003-a92c-ba09119615f1" providerId="ADAL" clId="{1E63BA5A-E71C-41E3-BD24-798A67E6AD37}" dt="2026-10-09T13:41:50.241" v="19" actId="478"/>
        <pc:sldMkLst>
          <pc:docMk/>
          <pc:sldMk cId="2974569552" sldId="258"/>
        </pc:sldMkLst>
        <pc:spChg chg="del">
          <ac:chgData name="Emily Geraghty" userId="720d16a2-8d19-4003-a92c-ba09119615f1" providerId="ADAL" clId="{1E63BA5A-E71C-41E3-BD24-798A67E6AD37}" dt="2026-10-09T13:41:42.516" v="13" actId="478"/>
          <ac:spMkLst>
            <pc:docMk/>
            <pc:sldMk cId="2974569552" sldId="258"/>
            <ac:spMk id="13" creationId="{DBAE0272-1CF2-6D33-4213-B572F9083F07}"/>
          </ac:spMkLst>
        </pc:spChg>
        <pc:spChg chg="del">
          <ac:chgData name="Emily Geraghty" userId="720d16a2-8d19-4003-a92c-ba09119615f1" providerId="ADAL" clId="{1E63BA5A-E71C-41E3-BD24-798A67E6AD37}" dt="2026-10-09T13:41:46.483" v="16" actId="478"/>
          <ac:spMkLst>
            <pc:docMk/>
            <pc:sldMk cId="2974569552" sldId="258"/>
            <ac:spMk id="14" creationId="{3C0240F0-F90E-4344-5702-08DDA1A0D11A}"/>
          </ac:spMkLst>
        </pc:spChg>
        <pc:spChg chg="del">
          <ac:chgData name="Emily Geraghty" userId="720d16a2-8d19-4003-a92c-ba09119615f1" providerId="ADAL" clId="{1E63BA5A-E71C-41E3-BD24-798A67E6AD37}" dt="2026-10-09T13:41:50.241" v="19" actId="478"/>
          <ac:spMkLst>
            <pc:docMk/>
            <pc:sldMk cId="2974569552" sldId="258"/>
            <ac:spMk id="15" creationId="{A9367752-820B-BA4D-9705-2098CC236470}"/>
          </ac:spMkLst>
        </pc:spChg>
        <pc:picChg chg="del">
          <ac:chgData name="Emily Geraghty" userId="720d16a2-8d19-4003-a92c-ba09119615f1" providerId="ADAL" clId="{1E63BA5A-E71C-41E3-BD24-798A67E6AD37}" dt="2026-10-09T13:41:47.627" v="17" actId="478"/>
          <ac:picMkLst>
            <pc:docMk/>
            <pc:sldMk cId="2974569552" sldId="258"/>
            <ac:picMk id="8" creationId="{FD2D6756-45EB-B8D3-5D48-B14FA620B548}"/>
          </ac:picMkLst>
        </pc:picChg>
        <pc:picChg chg="del">
          <ac:chgData name="Emily Geraghty" userId="720d16a2-8d19-4003-a92c-ba09119615f1" providerId="ADAL" clId="{1E63BA5A-E71C-41E3-BD24-798A67E6AD37}" dt="2026-10-09T13:41:44.372" v="15" actId="478"/>
          <ac:picMkLst>
            <pc:docMk/>
            <pc:sldMk cId="2974569552" sldId="258"/>
            <ac:picMk id="9" creationId="{EE80D465-30B9-1398-6FBE-C48B7F8D2F14}"/>
          </ac:picMkLst>
        </pc:picChg>
        <pc:picChg chg="del">
          <ac:chgData name="Emily Geraghty" userId="720d16a2-8d19-4003-a92c-ba09119615f1" providerId="ADAL" clId="{1E63BA5A-E71C-41E3-BD24-798A67E6AD37}" dt="2026-10-09T13:41:43.336" v="14" actId="478"/>
          <ac:picMkLst>
            <pc:docMk/>
            <pc:sldMk cId="2974569552" sldId="258"/>
            <ac:picMk id="11" creationId="{CA8B49DA-210C-6E07-C248-918791CB7537}"/>
          </ac:picMkLst>
        </pc:picChg>
        <pc:picChg chg="del">
          <ac:chgData name="Emily Geraghty" userId="720d16a2-8d19-4003-a92c-ba09119615f1" providerId="ADAL" clId="{1E63BA5A-E71C-41E3-BD24-798A67E6AD37}" dt="2026-10-09T13:41:40.795" v="12" actId="478"/>
          <ac:picMkLst>
            <pc:docMk/>
            <pc:sldMk cId="2974569552" sldId="258"/>
            <ac:picMk id="12" creationId="{2712E3DF-DF45-F5C1-FD10-B91CF7F62A56}"/>
          </ac:picMkLst>
        </pc:picChg>
        <pc:picChg chg="del">
          <ac:chgData name="Emily Geraghty" userId="720d16a2-8d19-4003-a92c-ba09119615f1" providerId="ADAL" clId="{1E63BA5A-E71C-41E3-BD24-798A67E6AD37}" dt="2026-10-09T13:41:48.484" v="18" actId="478"/>
          <ac:picMkLst>
            <pc:docMk/>
            <pc:sldMk cId="2974569552" sldId="258"/>
            <ac:picMk id="17" creationId="{F3DCDBA1-2F31-59EA-26EE-A55B5999A881}"/>
          </ac:picMkLst>
        </pc:picChg>
      </pc:sldChg>
      <pc:sldChg chg="delSp mod">
        <pc:chgData name="Emily Geraghty" userId="720d16a2-8d19-4003-a92c-ba09119615f1" providerId="ADAL" clId="{1E63BA5A-E71C-41E3-BD24-798A67E6AD37}" dt="2026-10-09T13:42:14.157" v="32" actId="478"/>
        <pc:sldMkLst>
          <pc:docMk/>
          <pc:sldMk cId="349221331" sldId="259"/>
        </pc:sldMkLst>
        <pc:spChg chg="del">
          <ac:chgData name="Emily Geraghty" userId="720d16a2-8d19-4003-a92c-ba09119615f1" providerId="ADAL" clId="{1E63BA5A-E71C-41E3-BD24-798A67E6AD37}" dt="2026-10-09T13:42:14.157" v="32" actId="478"/>
          <ac:spMkLst>
            <pc:docMk/>
            <pc:sldMk cId="349221331" sldId="259"/>
            <ac:spMk id="12" creationId="{269EC9A2-4B5A-A3D8-3654-2F6464F90B37}"/>
          </ac:spMkLst>
        </pc:spChg>
        <pc:spChg chg="del">
          <ac:chgData name="Emily Geraghty" userId="720d16a2-8d19-4003-a92c-ba09119615f1" providerId="ADAL" clId="{1E63BA5A-E71C-41E3-BD24-798A67E6AD37}" dt="2026-10-09T13:42:14.157" v="32" actId="478"/>
          <ac:spMkLst>
            <pc:docMk/>
            <pc:sldMk cId="349221331" sldId="259"/>
            <ac:spMk id="13" creationId="{3C302DD9-8FBD-59DB-FF5C-03AE091FAA2E}"/>
          </ac:spMkLst>
        </pc:spChg>
        <pc:spChg chg="del">
          <ac:chgData name="Emily Geraghty" userId="720d16a2-8d19-4003-a92c-ba09119615f1" providerId="ADAL" clId="{1E63BA5A-E71C-41E3-BD24-798A67E6AD37}" dt="2026-10-09T13:42:14.157" v="32" actId="478"/>
          <ac:spMkLst>
            <pc:docMk/>
            <pc:sldMk cId="349221331" sldId="259"/>
            <ac:spMk id="14" creationId="{0063DDE2-82A4-CDDB-D732-BEB1B923103A}"/>
          </ac:spMkLst>
        </pc:spChg>
        <pc:spChg chg="del">
          <ac:chgData name="Emily Geraghty" userId="720d16a2-8d19-4003-a92c-ba09119615f1" providerId="ADAL" clId="{1E63BA5A-E71C-41E3-BD24-798A67E6AD37}" dt="2026-10-09T13:42:14.157" v="32" actId="478"/>
          <ac:spMkLst>
            <pc:docMk/>
            <pc:sldMk cId="349221331" sldId="259"/>
            <ac:spMk id="15" creationId="{6B9B4B32-5FA3-D473-6BF7-3A6D7ADA7C99}"/>
          </ac:spMkLst>
        </pc:spChg>
        <pc:picChg chg="del">
          <ac:chgData name="Emily Geraghty" userId="720d16a2-8d19-4003-a92c-ba09119615f1" providerId="ADAL" clId="{1E63BA5A-E71C-41E3-BD24-798A67E6AD37}" dt="2026-10-09T13:42:04.382" v="28" actId="478"/>
          <ac:picMkLst>
            <pc:docMk/>
            <pc:sldMk cId="349221331" sldId="259"/>
            <ac:picMk id="6" creationId="{7D4D1BE3-B075-3AA0-2373-072D944D4564}"/>
          </ac:picMkLst>
        </pc:picChg>
        <pc:picChg chg="del">
          <ac:chgData name="Emily Geraghty" userId="720d16a2-8d19-4003-a92c-ba09119615f1" providerId="ADAL" clId="{1E63BA5A-E71C-41E3-BD24-798A67E6AD37}" dt="2026-10-09T13:42:05.124" v="29" actId="478"/>
          <ac:picMkLst>
            <pc:docMk/>
            <pc:sldMk cId="349221331" sldId="259"/>
            <ac:picMk id="8" creationId="{92DCAF2D-FB77-7984-A844-491F8EDFDAD7}"/>
          </ac:picMkLst>
        </pc:picChg>
        <pc:picChg chg="del">
          <ac:chgData name="Emily Geraghty" userId="720d16a2-8d19-4003-a92c-ba09119615f1" providerId="ADAL" clId="{1E63BA5A-E71C-41E3-BD24-798A67E6AD37}" dt="2026-10-09T13:42:05.964" v="30" actId="478"/>
          <ac:picMkLst>
            <pc:docMk/>
            <pc:sldMk cId="349221331" sldId="259"/>
            <ac:picMk id="10" creationId="{9B47558C-812C-31C4-F579-C21CD1CFFF86}"/>
          </ac:picMkLst>
        </pc:picChg>
        <pc:picChg chg="del">
          <ac:chgData name="Emily Geraghty" userId="720d16a2-8d19-4003-a92c-ba09119615f1" providerId="ADAL" clId="{1E63BA5A-E71C-41E3-BD24-798A67E6AD37}" dt="2026-10-09T13:42:07.170" v="31" actId="478"/>
          <ac:picMkLst>
            <pc:docMk/>
            <pc:sldMk cId="349221331" sldId="259"/>
            <ac:picMk id="11" creationId="{B7BA14CF-57C3-BE9A-D13E-0A715C651821}"/>
          </ac:picMkLst>
        </pc:picChg>
      </pc:sldChg>
      <pc:sldChg chg="delSp mod">
        <pc:chgData name="Emily Geraghty" userId="720d16a2-8d19-4003-a92c-ba09119615f1" providerId="ADAL" clId="{1E63BA5A-E71C-41E3-BD24-798A67E6AD37}" dt="2026-10-09T13:42:20.799" v="33" actId="478"/>
        <pc:sldMkLst>
          <pc:docMk/>
          <pc:sldMk cId="988545083" sldId="260"/>
        </pc:sldMkLst>
        <pc:spChg chg="del">
          <ac:chgData name="Emily Geraghty" userId="720d16a2-8d19-4003-a92c-ba09119615f1" providerId="ADAL" clId="{1E63BA5A-E71C-41E3-BD24-798A67E6AD37}" dt="2026-10-09T13:42:20.799" v="33" actId="478"/>
          <ac:spMkLst>
            <pc:docMk/>
            <pc:sldMk cId="988545083" sldId="260"/>
            <ac:spMk id="14" creationId="{B5127869-2B0F-DFEB-0B2F-EAC9212862AD}"/>
          </ac:spMkLst>
        </pc:spChg>
        <pc:spChg chg="del">
          <ac:chgData name="Emily Geraghty" userId="720d16a2-8d19-4003-a92c-ba09119615f1" providerId="ADAL" clId="{1E63BA5A-E71C-41E3-BD24-798A67E6AD37}" dt="2026-10-09T13:42:20.799" v="33" actId="478"/>
          <ac:spMkLst>
            <pc:docMk/>
            <pc:sldMk cId="988545083" sldId="260"/>
            <ac:spMk id="15" creationId="{08B5361B-8B3A-F895-D9BC-36523D7BCA29}"/>
          </ac:spMkLst>
        </pc:spChg>
        <pc:spChg chg="del">
          <ac:chgData name="Emily Geraghty" userId="720d16a2-8d19-4003-a92c-ba09119615f1" providerId="ADAL" clId="{1E63BA5A-E71C-41E3-BD24-798A67E6AD37}" dt="2026-10-09T13:42:20.799" v="33" actId="478"/>
          <ac:spMkLst>
            <pc:docMk/>
            <pc:sldMk cId="988545083" sldId="260"/>
            <ac:spMk id="16" creationId="{78DABCDD-5FA6-BAE1-AAE4-59867305611D}"/>
          </ac:spMkLst>
        </pc:spChg>
        <pc:picChg chg="del">
          <ac:chgData name="Emily Geraghty" userId="720d16a2-8d19-4003-a92c-ba09119615f1" providerId="ADAL" clId="{1E63BA5A-E71C-41E3-BD24-798A67E6AD37}" dt="2026-10-09T13:42:20.799" v="33" actId="478"/>
          <ac:picMkLst>
            <pc:docMk/>
            <pc:sldMk cId="988545083" sldId="260"/>
            <ac:picMk id="6" creationId="{109C0B8B-789C-7AD7-E1A4-F999F46639F4}"/>
          </ac:picMkLst>
        </pc:picChg>
        <pc:picChg chg="del">
          <ac:chgData name="Emily Geraghty" userId="720d16a2-8d19-4003-a92c-ba09119615f1" providerId="ADAL" clId="{1E63BA5A-E71C-41E3-BD24-798A67E6AD37}" dt="2026-10-09T13:42:20.799" v="33" actId="478"/>
          <ac:picMkLst>
            <pc:docMk/>
            <pc:sldMk cId="988545083" sldId="260"/>
            <ac:picMk id="8" creationId="{A91FB0A5-E7C0-1A62-B17F-A64A8F241D92}"/>
          </ac:picMkLst>
        </pc:picChg>
        <pc:picChg chg="del">
          <ac:chgData name="Emily Geraghty" userId="720d16a2-8d19-4003-a92c-ba09119615f1" providerId="ADAL" clId="{1E63BA5A-E71C-41E3-BD24-798A67E6AD37}" dt="2026-10-09T13:42:20.799" v="33" actId="478"/>
          <ac:picMkLst>
            <pc:docMk/>
            <pc:sldMk cId="988545083" sldId="260"/>
            <ac:picMk id="12" creationId="{9E460FC8-CD4E-3822-7EE8-8BFAA9822405}"/>
          </ac:picMkLst>
        </pc:picChg>
        <pc:picChg chg="del">
          <ac:chgData name="Emily Geraghty" userId="720d16a2-8d19-4003-a92c-ba09119615f1" providerId="ADAL" clId="{1E63BA5A-E71C-41E3-BD24-798A67E6AD37}" dt="2026-10-09T13:42:20.799" v="33" actId="478"/>
          <ac:picMkLst>
            <pc:docMk/>
            <pc:sldMk cId="988545083" sldId="260"/>
            <ac:picMk id="13" creationId="{F4DBCAE2-0C7D-8BDF-E607-66A430723BC5}"/>
          </ac:picMkLst>
        </pc:picChg>
      </pc:sldChg>
      <pc:sldChg chg="delSp mod">
        <pc:chgData name="Emily Geraghty" userId="720d16a2-8d19-4003-a92c-ba09119615f1" providerId="ADAL" clId="{1E63BA5A-E71C-41E3-BD24-798A67E6AD37}" dt="2026-10-09T13:42:30.666" v="34" actId="478"/>
        <pc:sldMkLst>
          <pc:docMk/>
          <pc:sldMk cId="924175701" sldId="261"/>
        </pc:sldMkLst>
        <pc:spChg chg="del">
          <ac:chgData name="Emily Geraghty" userId="720d16a2-8d19-4003-a92c-ba09119615f1" providerId="ADAL" clId="{1E63BA5A-E71C-41E3-BD24-798A67E6AD37}" dt="2026-10-09T13:42:30.666" v="34" actId="478"/>
          <ac:spMkLst>
            <pc:docMk/>
            <pc:sldMk cId="924175701" sldId="261"/>
            <ac:spMk id="9" creationId="{5D7043B3-79B9-4602-28DB-73DB7196F0C8}"/>
          </ac:spMkLst>
        </pc:spChg>
        <pc:picChg chg="del">
          <ac:chgData name="Emily Geraghty" userId="720d16a2-8d19-4003-a92c-ba09119615f1" providerId="ADAL" clId="{1E63BA5A-E71C-41E3-BD24-798A67E6AD37}" dt="2026-10-09T13:42:30.666" v="34" actId="478"/>
          <ac:picMkLst>
            <pc:docMk/>
            <pc:sldMk cId="924175701" sldId="261"/>
            <ac:picMk id="6" creationId="{10AAC266-DA08-A52B-1D0E-21801F1C0595}"/>
          </ac:picMkLst>
        </pc:picChg>
        <pc:picChg chg="del">
          <ac:chgData name="Emily Geraghty" userId="720d16a2-8d19-4003-a92c-ba09119615f1" providerId="ADAL" clId="{1E63BA5A-E71C-41E3-BD24-798A67E6AD37}" dt="2026-10-09T13:42:30.666" v="34" actId="478"/>
          <ac:picMkLst>
            <pc:docMk/>
            <pc:sldMk cId="924175701" sldId="261"/>
            <ac:picMk id="8" creationId="{233F168D-E998-B918-E9D1-1965BC2E8148}"/>
          </ac:picMkLst>
        </pc:picChg>
        <pc:picChg chg="del">
          <ac:chgData name="Emily Geraghty" userId="720d16a2-8d19-4003-a92c-ba09119615f1" providerId="ADAL" clId="{1E63BA5A-E71C-41E3-BD24-798A67E6AD37}" dt="2026-10-09T13:42:30.666" v="34" actId="478"/>
          <ac:picMkLst>
            <pc:docMk/>
            <pc:sldMk cId="924175701" sldId="261"/>
            <ac:picMk id="11" creationId="{CCC1287D-8DE2-9CC1-B9DC-6982C89948BA}"/>
          </ac:picMkLst>
        </pc:picChg>
        <pc:picChg chg="del">
          <ac:chgData name="Emily Geraghty" userId="720d16a2-8d19-4003-a92c-ba09119615f1" providerId="ADAL" clId="{1E63BA5A-E71C-41E3-BD24-798A67E6AD37}" dt="2026-10-09T13:42:30.666" v="34" actId="478"/>
          <ac:picMkLst>
            <pc:docMk/>
            <pc:sldMk cId="924175701" sldId="261"/>
            <ac:picMk id="12" creationId="{4D3D3507-D29A-D04A-D7AC-69D517C6480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10A1-DE75-ED2D-0DB5-9FB0C7EA4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7449E-B922-95F5-74A6-400DE773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732DA-91EB-B266-1A9F-62A01D5AF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BA2D6-629F-6945-4898-D7616EE3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ECAB-5D16-23D8-6A16-E5F3A1C5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11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0FC6-A27C-9D2B-4DC2-86122D6C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C3990-CD0D-DEEF-BD86-FFFC62969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D871A-4495-87A0-070D-E2C3C62F5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CA3C7-7C42-EAD1-D7DD-B211F280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7D2A-794A-22EF-87AB-2D957260D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54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56A79-A62E-9A7F-1D6F-8E6DEC7F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8D23B-6D97-E450-9873-484BAFA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1B976-71E2-771D-02CF-40732B80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325B6-ED9C-7AA5-960F-C5A605FC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96645-F5FA-79AE-3C79-FB65018A0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3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64BC-EB46-AB0B-7957-0EA8C72C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2C994-40DC-49BE-B0A5-7B67F7B4A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0C0F49-A76D-4DC7-4028-DA8ED9EB1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10F58-E233-865B-BFB9-09BC958A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6FEE7-6A6F-AD35-4F6D-6E0F7EF90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5D519-D8F1-D3B0-CAFE-5790E1AB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88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948E-1A0E-4C4C-455E-579BD591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25E59-6475-541F-D4F0-ACAF44398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080F8-31F5-464E-2229-2322BAB1C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0874C-A607-D694-F95F-087FE76AD9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3445A-4F01-61B7-DC09-601220B02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5148A4-8FA9-1ABE-D29C-941E3AD1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40D7-D454-385E-4D90-34FB4D46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A8BE21-D9CB-B894-D796-336EB890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4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DDBD-9C69-9985-CBBA-2B572DD9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0378A-508B-BEF2-D186-B90EB2DB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F998B-33B4-0CE4-FE79-49C2B292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F6583-9976-972D-06AA-D6014F45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964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2BB98-9C3B-50CE-6544-BFAE72C4E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173E6-FF41-7BD4-8F3A-8D3CBBAD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ACC8C-6F80-ADD2-E2F6-7E24E863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2F9A-975B-C345-B445-5D75278C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DDE4-42E9-1F34-8661-35DD72CF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CE7F9-B32A-E441-38EA-1DD21C5A0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68F8B-489A-1D47-D33C-0326E1C3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1B4A7-3A61-98C4-D8AD-49AD6520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93B91-ADE0-2500-677A-0E35C7B1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29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715-63FF-CBDB-7494-4F6B03ED2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5F8680-1C18-DD16-00F7-E3A8B8235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B7CC6-393C-9D24-680A-ACBFED7E3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12280-ACF5-203C-DF2A-40597ABC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8F5DD7-B9DB-E955-E1EA-CC046F48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E01C3-3CA0-7010-3804-3DC1139B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74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4F5B8-9D6D-222B-464A-6214AFD9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168DC-CA84-8DD2-8166-0C18A2E5E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B24EC-E08D-5D7F-6163-A5DA7F9B1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BEBD1-AE5F-653B-2337-5FA5070D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5DC9F-FDBA-131E-EABE-EAF5E307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14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E320A-60B7-55C9-A2A7-0C1E5B0EC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883CA-5BA9-ED4B-354C-DF7A1C23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79902-D35F-EA23-5102-5C816AD5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037A8-B748-2202-DB6C-60941F37D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0A0A-2BB3-3AAD-3CE5-D494A0A7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44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A378A-9B7D-B10D-9348-DF5B6F4C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C7F4C-1E28-BE2C-F8B1-31AE6D2CB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BCC8D-DA8A-96CC-687F-93241D471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6349F-D24F-4CD8-8930-EBFE99A651D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83389-B727-0B7A-9798-02184361E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0A7C1-EFD5-AF3F-2298-6F10991DF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9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03F37030-685B-469A-B72C-AC496F0A00AB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EYFS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43C60-8756-71FB-52BB-9BDF7A3EB2A3}"/>
              </a:ext>
            </a:extLst>
          </p:cNvPr>
          <p:cNvSpPr txBox="1"/>
          <p:nvPr/>
        </p:nvSpPr>
        <p:spPr>
          <a:xfrm>
            <a:off x="203200" y="3588662"/>
            <a:ext cx="39217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u="none" strike="noStrike" dirty="0">
                <a:effectLst/>
                <a:latin typeface="Gill Sans MT" panose="020B0502020104020203" pitchFamily="34" charset="0"/>
              </a:rPr>
              <a:t>To achieve the GLD for this aspect, children are expected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0" u="none" strike="noStrike" dirty="0">
                <a:effectLst/>
                <a:latin typeface="Gill Sans MT" panose="020B0502020104020203" pitchFamily="34" charset="0"/>
              </a:rPr>
              <a:t>Safely use and explore a variety of materials, tools, and techniques.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0" u="none" strike="noStrike" dirty="0">
                <a:effectLst/>
                <a:latin typeface="Gill Sans MT" panose="020B0502020104020203" pitchFamily="34" charset="0"/>
              </a:rPr>
              <a:t>Share their creations, explaining the process and the meaning behind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Gill Sans MT" panose="020B0502020104020203" pitchFamily="34" charset="0"/>
              </a:rPr>
              <a:t>Be confident to try new activities and show independence, resilience and perseverance in the face of challenge.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Gill Sans MT" panose="020B0502020104020203" pitchFamily="34" charset="0"/>
              </a:rPr>
              <a:t>Use a range of small tools, including scissors, paintbrushes and cutlery.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Gill Sans MT" panose="020B0502020104020203" pitchFamily="34" charset="0"/>
              </a:rPr>
              <a:t> Begin to show accuracy and care when drawing.</a:t>
            </a:r>
            <a:endParaRPr lang="en-GB" sz="1400" b="0" u="none" strike="noStrike" dirty="0"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41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227226-4D52-63B8-06CA-AAED95569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120" y="391478"/>
            <a:ext cx="2214880" cy="83788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Gill Sans MT" panose="020B0502020104020203" pitchFamily="34" charset="0"/>
              </a:rPr>
              <a:t>Year 1</a:t>
            </a:r>
          </a:p>
        </p:txBody>
      </p:sp>
    </p:spTree>
    <p:extLst>
      <p:ext uri="{BB962C8B-B14F-4D97-AF65-F5344CB8AC3E}">
        <p14:creationId xmlns:p14="http://schemas.microsoft.com/office/powerpoint/2010/main" val="176629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BF62C09F-6A36-78E0-5B8E-116A6E484D3E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Year 2</a:t>
            </a:r>
          </a:p>
        </p:txBody>
      </p:sp>
    </p:spTree>
    <p:extLst>
      <p:ext uri="{BB962C8B-B14F-4D97-AF65-F5344CB8AC3E}">
        <p14:creationId xmlns:p14="http://schemas.microsoft.com/office/powerpoint/2010/main" val="297456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FE5007EC-029F-0DFC-318D-377E92CE31AB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Year 3</a:t>
            </a:r>
          </a:p>
        </p:txBody>
      </p:sp>
    </p:spTree>
    <p:extLst>
      <p:ext uri="{BB962C8B-B14F-4D97-AF65-F5344CB8AC3E}">
        <p14:creationId xmlns:p14="http://schemas.microsoft.com/office/powerpoint/2010/main" val="383485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3530DB57-F296-126E-F8CB-C4ED0F3DA091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Year 4</a:t>
            </a:r>
          </a:p>
        </p:txBody>
      </p:sp>
    </p:spTree>
    <p:extLst>
      <p:ext uri="{BB962C8B-B14F-4D97-AF65-F5344CB8AC3E}">
        <p14:creationId xmlns:p14="http://schemas.microsoft.com/office/powerpoint/2010/main" val="34922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2986E9B-0ABB-6DBA-DA93-326D9AAB2D3F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Year 5</a:t>
            </a:r>
          </a:p>
        </p:txBody>
      </p:sp>
    </p:spTree>
    <p:extLst>
      <p:ext uri="{BB962C8B-B14F-4D97-AF65-F5344CB8AC3E}">
        <p14:creationId xmlns:p14="http://schemas.microsoft.com/office/powerpoint/2010/main" val="98854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25FB761-6CF7-6245-E55C-D0BEDC62A915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>
                <a:latin typeface="Gill Sans MT" panose="020B0502020104020203" pitchFamily="34" charset="0"/>
              </a:rPr>
              <a:t>Year 6</a:t>
            </a:r>
          </a:p>
        </p:txBody>
      </p:sp>
    </p:spTree>
    <p:extLst>
      <p:ext uri="{BB962C8B-B14F-4D97-AF65-F5344CB8AC3E}">
        <p14:creationId xmlns:p14="http://schemas.microsoft.com/office/powerpoint/2010/main" val="924175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96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Harriet Pilling</dc:creator>
  <cp:lastModifiedBy>Emily Geraghty</cp:lastModifiedBy>
  <cp:revision>7</cp:revision>
  <dcterms:created xsi:type="dcterms:W3CDTF">2026-07-14T11:43:40Z</dcterms:created>
  <dcterms:modified xsi:type="dcterms:W3CDTF">2026-10-09T13:42:49Z</dcterms:modified>
</cp:coreProperties>
</file>