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C540-4353-E29F-458F-98D0BB07B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71A05-7116-BBC9-5FBA-C5FAA07C4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A9546-8A47-D53E-41A8-5C4BB770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B34BD-4CFD-43D1-A46D-DBFC4958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C290-2AE5-0AAE-0D82-AF9D8CBB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7D2A-9CC4-55A1-8156-F5FA6629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76FC3-CB46-C599-F1A9-B067A7CDC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50D-61A6-BFD3-9380-1AF24FDC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3642-F974-99C6-A33F-ECB739E7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B6823-FE5C-4324-1F29-456A9892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5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4989D-FDA3-0A61-2515-B1F3B4A76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975CB-977E-285D-129A-1B3A5288E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2A64-5240-D57F-2A2F-E1C42440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B9138-B8C0-8EB4-2BF5-3549DAD9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A242-D37D-5470-06C6-167746C9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1497-20BA-296D-4A65-B86681B6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C897-AEB8-6808-7621-BD3D59A9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34FF1-9846-D248-18ED-A992003D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298F2-2D8B-359C-3089-B233EBA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AC18-5F9F-F5B0-6402-02EEDB5F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9107-4BD9-121D-CEB1-1DF577FD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E9E2-2D26-F9A1-5EB3-A4FD370E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F4CED-9C48-3950-8238-F007D8B4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734A7-AF00-9684-4901-581ADB86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ACEFC-5259-8E6B-FEBF-C06FD76A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2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83F4-7330-0409-0336-FA026593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817A-5242-84FD-F4EC-61C748685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E0F2B-7965-F5B7-5874-4AB0F3441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B64C1-BC3B-C7FF-D85A-9BB7AA4B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7E3CC-6E4A-CF6D-ADFD-1C6A57E7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CA77A-F617-4950-27B6-50C0E6CE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6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43D0-8AE0-CFD9-076F-4845FF07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D1189-340A-237C-BEA7-6A040B703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F9792-8DC2-9EDC-08C1-07918764E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4F71A-CB0C-D562-4DF9-7BEAC4A1E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190FA-D5CF-E14F-5EB3-056EA01DF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94544-F787-9B02-A4CF-A70DE046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95CC8-4224-912D-C8BD-3F11FE0C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CC6B1-13C5-660F-9C42-E47E12B8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83E8-6B8F-78BC-6425-3B16DBDE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48A12-CECD-748C-3081-78AC9474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6C9D9-6754-4330-18C8-AE740262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26D25-91CB-D009-C1BF-190BEE01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5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02B9F-331A-430F-6E4A-0A428A22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F2E3A-D11B-28DA-D881-B5F7D45B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CE6C1-46E5-FC85-A31C-8E482CD8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8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DA8D-A25E-8F6D-C912-F3F04007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0D386-227A-F350-40DD-7FE047CD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8314E-58D5-8F17-B6E9-4B97DDFFD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6DE7E-E156-9136-B548-91F792C0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2243D-2A25-2CB4-374F-84C4A721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7BF3A-0960-8E76-B292-74914D3A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2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5127-3393-C3B7-3A53-6AF82F7B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8CC55-2520-222E-14BD-5A078EC04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E1F38-FB19-F935-92D1-B8064AB32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43895-6821-9C25-3CBA-90404134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620AA-A025-6C86-312B-E2349737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2289-D599-DF0D-5465-7928EF5A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EBB09-14C4-1E27-5CB3-C1D41328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A5E8-00FD-E517-2DCC-BAFDA5F03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D5774-01EF-3B4D-0EE0-D64E65D10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0CDDD-9E72-4229-A92A-44B631790F7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93EB-5DC5-03C9-F739-0328F69F6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04F50-CDA5-79C6-3FE9-FB9DB6BFA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ADADC-6C77-4B1E-9937-098FA4853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1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lkboard with text and drawings&#10;&#10;AI-generated content may be incorrect.">
            <a:extLst>
              <a:ext uri="{FF2B5EF4-FFF2-40B4-BE49-F238E27FC236}">
                <a16:creationId xmlns:a16="http://schemas.microsoft.com/office/drawing/2014/main" id="{66CE83FE-1F0B-2AF5-F9FD-40EA40B39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9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a crown&#10;&#10;AI-generated content may be incorrect.">
            <a:extLst>
              <a:ext uri="{FF2B5EF4-FFF2-40B4-BE49-F238E27FC236}">
                <a16:creationId xmlns:a16="http://schemas.microsoft.com/office/drawing/2014/main" id="{7D912454-5D9A-C7B6-E144-8CBF4F72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ard with white text&#10;&#10;AI-generated content may be incorrect.">
            <a:extLst>
              <a:ext uri="{FF2B5EF4-FFF2-40B4-BE49-F238E27FC236}">
                <a16:creationId xmlns:a16="http://schemas.microsoft.com/office/drawing/2014/main" id="{986AC585-CDFC-B4CF-EAFD-1485743B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3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ard with white text&#10;&#10;AI-generated content may be incorrect.">
            <a:extLst>
              <a:ext uri="{FF2B5EF4-FFF2-40B4-BE49-F238E27FC236}">
                <a16:creationId xmlns:a16="http://schemas.microsoft.com/office/drawing/2014/main" id="{6EFDDB8F-454E-800C-12C3-2A753BBA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ard with white text&#10;&#10;AI-generated content may be incorrect.">
            <a:extLst>
              <a:ext uri="{FF2B5EF4-FFF2-40B4-BE49-F238E27FC236}">
                <a16:creationId xmlns:a16="http://schemas.microsoft.com/office/drawing/2014/main" id="{AC57C642-8DC7-6E79-521F-8E792E2F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board with white text and crown&#10;&#10;AI-generated content may be incorrect.">
            <a:extLst>
              <a:ext uri="{FF2B5EF4-FFF2-40B4-BE49-F238E27FC236}">
                <a16:creationId xmlns:a16="http://schemas.microsoft.com/office/drawing/2014/main" id="{2DDB520E-FCF7-411B-9C71-E779ECD61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ard with text and images&#10;&#10;AI-generated content may be incorrect.">
            <a:extLst>
              <a:ext uri="{FF2B5EF4-FFF2-40B4-BE49-F238E27FC236}">
                <a16:creationId xmlns:a16="http://schemas.microsoft.com/office/drawing/2014/main" id="{FCAA23F7-09C5-A500-3A08-4051C9D7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lkboard with text and words&#10;&#10;AI-generated content may be incorrect.">
            <a:extLst>
              <a:ext uri="{FF2B5EF4-FFF2-40B4-BE49-F238E27FC236}">
                <a16:creationId xmlns:a16="http://schemas.microsoft.com/office/drawing/2014/main" id="{D3436B51-EA9D-0BE6-5A26-35CB386A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work chart on a blackboard&#10;&#10;AI-generated content may be incorrect.">
            <a:extLst>
              <a:ext uri="{FF2B5EF4-FFF2-40B4-BE49-F238E27FC236}">
                <a16:creationId xmlns:a16="http://schemas.microsoft.com/office/drawing/2014/main" id="{188D0759-0380-2DC3-DD8D-1B5DC5DC7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6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board with text and a question mark&#10;&#10;AI-generated content may be incorrect.">
            <a:extLst>
              <a:ext uri="{FF2B5EF4-FFF2-40B4-BE49-F238E27FC236}">
                <a16:creationId xmlns:a16="http://schemas.microsoft.com/office/drawing/2014/main" id="{32CC2E0F-AF8A-8357-D62E-4F542C63D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oster with white text&#10;&#10;AI-generated content may be incorrect.">
            <a:extLst>
              <a:ext uri="{FF2B5EF4-FFF2-40B4-BE49-F238E27FC236}">
                <a16:creationId xmlns:a16="http://schemas.microsoft.com/office/drawing/2014/main" id="{8CBD5F5E-E57F-CCDB-EA9B-074FCD86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2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ard with white text and blue rectangles&#10;&#10;AI-generated content may be incorrect.">
            <a:extLst>
              <a:ext uri="{FF2B5EF4-FFF2-40B4-BE49-F238E27FC236}">
                <a16:creationId xmlns:a16="http://schemas.microsoft.com/office/drawing/2014/main" id="{5EDD1D5B-1A5C-7044-03E9-F2C087EFA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9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oving on a blackboard&#10;&#10;AI-generated content may be incorrect.">
            <a:extLst>
              <a:ext uri="{FF2B5EF4-FFF2-40B4-BE49-F238E27FC236}">
                <a16:creationId xmlns:a16="http://schemas.microsoft.com/office/drawing/2014/main" id="{7DA59968-B711-5CBE-C71E-6F1F38EEF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7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board with white paper with text&#10;&#10;AI-generated content may be incorrect.">
            <a:extLst>
              <a:ext uri="{FF2B5EF4-FFF2-40B4-BE49-F238E27FC236}">
                <a16:creationId xmlns:a16="http://schemas.microsoft.com/office/drawing/2014/main" id="{C2871759-BD91-77A6-C6E6-E312A280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0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Rogerson, Katharine</dc:creator>
  <cp:lastModifiedBy>Rachel Sharp</cp:lastModifiedBy>
  <cp:revision>1</cp:revision>
  <dcterms:created xsi:type="dcterms:W3CDTF">2025-09-11T20:18:28Z</dcterms:created>
  <dcterms:modified xsi:type="dcterms:W3CDTF">2025-09-15T08:51:58Z</dcterms:modified>
</cp:coreProperties>
</file>