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0696-0349-4482-9C9B-8F8860A0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AC78F-C034-4CBD-B558-E48C4656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6AC-3E7C-4369-AD7E-4B9C5CB067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55050-8FFE-4DBC-BC82-D013BC84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243B-052B-4A25-984E-31612659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B57-2327-4677-BEB7-6287F6897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DE54F-FB31-4B21-8A4F-3F3626A5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3909-C305-46C6-A792-014E3A07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179D-394E-44B5-BA8C-E448E4C6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6AC-3E7C-4369-AD7E-4B9C5CB067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9A9F-DDBE-45AD-8873-D5DA9159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10C9-35DC-43C6-B423-A52A6B1B8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AB57-2327-4677-BEB7-6287F6897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76C8A-EC36-4073-8B98-3777D644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Alien words</a:t>
            </a:r>
            <a:br>
              <a:rPr lang="tr-TR"/>
            </a:br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902BA-34FE-4522-853E-012A5D6D9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35546-3487-44B6-A479-172BF34B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BFF47-E580-4729-8C3C-92CCBDD57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4CC69-99DE-4FF1-81A0-8A28AFE2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46D9-F93A-4881-87ED-93D2960E4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DD9EE2-5AAB-47B7-B381-EB032AE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BCCC6-68AB-4CC1-B83E-494AE67C1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ADC5D-7266-40AA-9033-79C74AFA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6248D-9394-4C9B-9A2C-2DFA1E245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41E68-32AC-49BA-BE05-9ED6109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2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EEE85-5DC3-4DF7-B81A-4D0C0E07D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7931F-395D-4871-BDA2-7AFE391D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96C38-DB4F-4785-96F5-455DD813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6CAFF-9E66-4150-A0A0-89A130CC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D783F-71D0-4BFC-96D5-C2942CD72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7ABF2-D652-42D9-87C1-E4849BDE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BF5C2-5976-4011-8DA1-AAF14919E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0D2D9-EDFF-4BBA-A14A-49F1C78A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DEB27-007C-4CBF-9866-2296305AD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513A5-0FEB-443C-96A0-2E6BE385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B220A-1BED-4A40-9862-37320515A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96F3D6-9F6B-4818-A0D3-3B5126F6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Please try these alien words with your child. Nonsense words are very important as it shows that your child knows the sounds in unfamiliar contexts.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DC03C-932D-495D-B1B8-9EF5DAC93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635DAA-2E00-427F-9DE5-01962BD7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8E27A-D6DC-4379-98BD-23BB6A1EE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50606-CFEB-40CD-B645-50FA1E04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2F1FE-28DC-41F3-9105-4735D9F61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0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9C301-784C-43C1-AD11-7AA1EFEF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B3961-5DEF-4236-8BEA-3C3BD4D8C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09899-0A19-401B-B820-AAD23371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50A7C-38E5-4052-8E07-DD6B3E192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D1150-8CA5-4D5E-987B-252A78EF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D384A-67BE-455A-B392-2E70A24FB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CECEC2-4860-4C2B-9366-9D1BEE44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71C6D-9993-4440-B1AF-77C6528D8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81E72-1E69-4FE8-A563-04B47C97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3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2EF87-BC49-4AD4-BCE4-C526FA306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67EF6-FDFF-4938-ABA5-613E382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EF77B-122E-4BD7-80D1-67C8E59C6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E6DAE-7A07-4CE7-B0EE-9DA4406E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8CDC0-3258-4D9D-AA31-29D935E57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988D7-D638-4ECC-9E3F-25CEF935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A178A-ADC4-4F33-9C93-FCE088B52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C09D0-055B-4423-804B-94554652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85113-B7E4-4D92-8965-6833B27B3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85F571-4F78-4F09-BCEE-95102DB8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2AE50-D7F9-415A-89AD-D053D0CE1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AE80F-8CF1-4B0A-A04B-5B2074EB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038D0-173B-4FFE-ACDE-5EBC4CC65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6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F9AF1-AA27-4941-9D49-8B406F11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AC702-E0C0-4FA8-A8D8-4C9215D21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C123E-6BE2-4799-8929-BD12511E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63B4-62A7-4326-9F09-FD1024FE5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5CCD8-AE99-458A-94E8-8A455BCB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3F814-814E-4B1F-B3A4-AA4B1B301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98309-9A3D-4C47-9089-603F98E5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AAE0B-66AF-418F-8E19-61566EC89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4DF5E8-8599-4ADD-AB13-5E1ECFBE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ACFB8-9ABD-4074-A813-E5744DC9C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6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80391-0999-43A7-8E27-3C2C85AE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987CB-42F7-484C-AB93-E821A196A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4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7A93A-77F5-4A2B-BE33-86DD921B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3312B-5291-4F4D-8DA3-2BED8FA28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5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DE48E-267E-44B0-B5E3-5157D019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A0253-868A-429C-A938-9E40BF03B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796A75-3C3D-440D-B9C8-B59B1940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1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923A7-FAF7-46B1-BF6A-60D2BDF94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6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02134-64BE-4EE7-892F-F0B9EAEC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664A7-9A9D-433A-AE6B-A72FA7D09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8958A-D630-48AF-9DD3-6C59EF91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FC9D3-8BCB-4036-A286-9F4F57530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F786B-4757-4DA9-A121-89E99E07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0D6F6-8783-4FC5-A8DE-F4EC9BC86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73D51-C86A-4FCF-B83E-C796135E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DFF00-B543-4F9F-8B87-6ECC1B056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DA835D-1244-462F-A4C5-4EF46112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EC89-3491-4EC2-8C41-C32D5D008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FCA5-2D5D-4B1B-8017-22637F3B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2BF31-5A17-47D4-99C2-6337B71BD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Alien words </vt:lpstr>
      <vt:lpstr>Please try these alien words with your child. Nonsense words are very important as it shows that your child knows the sounds in unfamiliar contexts.</vt:lpstr>
      <vt:lpstr>PowerPoint Presentation</vt:lpstr>
      <vt:lpstr>Speed sound 1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Speed sound 2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Speed sound 3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words </dc:title>
  <dc:creator>claire chell</dc:creator>
  <cp:lastModifiedBy>claire chell</cp:lastModifiedBy>
  <cp:revision>1</cp:revision>
  <dcterms:created xsi:type="dcterms:W3CDTF">2020-04-22T17:20:11Z</dcterms:created>
  <dcterms:modified xsi:type="dcterms:W3CDTF">2020-04-22T17:20:11Z</dcterms:modified>
</cp:coreProperties>
</file>